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3" r:id="rId9"/>
    <p:sldId id="268" r:id="rId10"/>
    <p:sldId id="257" r:id="rId11"/>
    <p:sldId id="270" r:id="rId12"/>
    <p:sldId id="271" r:id="rId13"/>
    <p:sldId id="258" r:id="rId14"/>
    <p:sldId id="272" r:id="rId15"/>
    <p:sldId id="273" r:id="rId16"/>
    <p:sldId id="275" r:id="rId17"/>
    <p:sldId id="278" r:id="rId18"/>
    <p:sldId id="277" r:id="rId19"/>
    <p:sldId id="279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6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267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54"/>
    <a:srgbClr val="00AF80"/>
    <a:srgbClr val="3584CB"/>
    <a:srgbClr val="C00000"/>
    <a:srgbClr val="78B832"/>
    <a:srgbClr val="E74C3C"/>
    <a:srgbClr val="66BB6A"/>
    <a:srgbClr val="4CAF50"/>
    <a:srgbClr val="FFA7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6357" autoAdjust="0"/>
  </p:normalViewPr>
  <p:slideViewPr>
    <p:cSldViewPr snapToGrid="0">
      <p:cViewPr>
        <p:scale>
          <a:sx n="66" d="100"/>
          <a:sy n="66" d="100"/>
        </p:scale>
        <p:origin x="115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9DC8E-1B10-4697-BEE4-8047C517CC8D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9CF80-5524-4A72-8E08-E4338D7B3F5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00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doubly linked list is a well node data structure where the data are stored in a list of nodes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 one pointing, not only to the next one,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 also to the previous one. 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**(click)**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both ends, we have what we call anchors which are fixed to the left, an the right.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9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6575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now want to add a Node to the list, we make it point to its neighbors and then, change the pointers accordingly.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45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</a:t>
            </a:r>
            <a:r>
              <a:rPr lang="en-US" dirty="0"/>
              <a:t>: MULTIPLE THREADS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30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multiple threads want to make modifications to the list, 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8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633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9CF80-5524-4A72-8E08-E4338D7B3F5E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869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FA7-7AC4-4A7D-AB2C-7FF3A4EA1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E0A67-45E1-4DB4-95DD-0A26C397F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64F56-7E02-45D9-BF1E-1EDBC9C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45387-E8D6-498E-9F19-B4928CB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9F27-74CF-4590-9ACD-D428A1B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513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088D-BB81-4ED8-BF20-B2CAAC1C2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4841-A482-483C-A0AD-9542F1B63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D28DC-93DB-45F4-86A4-5EC8AA27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FA97-8440-44A2-8EF6-1F13746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C3910-7700-4931-8574-64C76B0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21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7AFEA-C94B-4034-B9D4-277C3D9CF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BF26-53A9-46B1-B7CD-3A7C2CA9D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79A4B-78C9-43E5-A2BF-408A5A30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58CF8-C7B0-4E4A-8EF2-0AAEE91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75AD-4D2D-4CF6-87D6-4C309484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1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14AD-B33B-4AAD-8F55-186BF5A6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AB33-390D-4526-AF50-CA953A95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D7F5D-2D43-4F7E-9567-FC7F8A20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0A01-0D01-4C09-B306-59F53CA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6DC69-BEA8-4D14-B155-AC6A6A7E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4874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0BB9-853C-4272-AEBA-C4590CB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3F8DC-3DE8-4646-9737-43D4A20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7BA25-5910-4970-8C4E-1810DB3A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E6AF-8D1A-48EF-8A14-A78312C4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8723A-C280-45C3-AA34-70EC03D1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4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088-E0BE-43CA-B5D9-B96B7D8B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99C8-6622-46FE-BAE8-80C784B20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E7F7-2ECC-43ED-858E-EB64C62A0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849F-1A97-4D37-85AB-B0855B7B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F1021-28A2-42E0-9339-64DC69E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46D-1BAB-4AC2-8B39-6B445552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904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695-CBCC-4A2D-98B8-D33018CB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420BF-D56C-4DB8-86B6-19D02472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7622-604E-423D-8F96-072D739E4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AAA8E-494A-4BBD-8522-B6DE5EA81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C87B-3799-4D8F-AB30-1DE5180C9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14329-79B9-4F03-94DF-B86DAF51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73CF9-C0E7-4348-8295-127E3B7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8680A-3C9E-4A80-91B4-4B4C071C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64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3E92-DF26-4704-880C-9B55C317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AC335-40A1-4FE6-860B-BFEC1BB1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7AF3D-D74F-421B-8A08-2AD5FADD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616B0-38BD-4B08-8153-6096B96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84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45B69-C943-475B-894E-40C80507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2C402-2187-40D4-A38B-227442C3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AE58-64F2-48D1-B40E-4795D4AC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85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E010-39E4-4347-BD9A-B86CA393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0D-DC30-4B8E-9949-0351C5D3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0A0C5-0B48-41F2-94E4-72F272229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E5B2-9703-4217-A8B0-C62791F6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38793-3882-4EB3-B3F3-B886849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845C-5BB6-46FC-B01B-0F1D33E0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9057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49CE-820F-43EE-AE84-3387BB35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C6D46-C96B-4BCD-9E18-D690FCFE2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083E-3A21-4B92-A15A-BB0991579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4F37E-C78D-4F7D-890B-143D0F4D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67EDE-3249-4C0A-B62E-71A6362A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E52D-BE9A-4301-BA69-B9D83C09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588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07430-ED28-470D-89E3-434ACB7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F86BF-7C59-4617-A8A3-4F104F02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09CB-63C0-4A4E-A9AA-B97C3894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5449D-C644-4913-8425-6112414D5AC0}" type="datetimeFigureOut">
              <a:rPr lang="fr-BE" smtClean="0"/>
              <a:t>22-05-20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9EAB-9507-44EE-BE3C-A13C81C2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8FA3-0724-4F1E-AF61-6C14BD56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CACD-157C-4B45-9304-0E8D252A6842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22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flaticon.com/free-icon/help_2597143" TargetMode="External"/><Relationship Id="rId1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hyperlink" Target="https://www.flaticon.com/free-icon/laptop_689355" TargetMode="External"/><Relationship Id="rId12" Type="http://schemas.openxmlformats.org/officeDocument/2006/relationships/image" Target="../media/image31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hyperlink" Target="https://www.flaticon.com/free-icon/road-work_49772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23.svg"/><Relationship Id="rId10" Type="http://schemas.openxmlformats.org/officeDocument/2006/relationships/hyperlink" Target="https://www.flaticon.com/free-icon/paint-bucket_479311" TargetMode="External"/><Relationship Id="rId19" Type="http://schemas.openxmlformats.org/officeDocument/2006/relationships/hyperlink" Target="https://www.flaticon.com/free-icon/paint-palette_603541" TargetMode="External"/><Relationship Id="rId4" Type="http://schemas.openxmlformats.org/officeDocument/2006/relationships/hyperlink" Target="https://www.flaticon.com/free-icon/anchor_619118" TargetMode="External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5DDE756-C5BA-4043-976F-EB28259B15C2}"/>
              </a:ext>
            </a:extLst>
          </p:cNvPr>
          <p:cNvGrpSpPr/>
          <p:nvPr/>
        </p:nvGrpSpPr>
        <p:grpSpPr>
          <a:xfrm rot="300000">
            <a:off x="9677946" y="2163691"/>
            <a:ext cx="703380" cy="1626908"/>
            <a:chOff x="350966" y="3150700"/>
            <a:chExt cx="703380" cy="162690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E93621B1-BBC1-40AA-B9ED-445261F704FC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45" name="Graphic 544">
                <a:extLst>
                  <a:ext uri="{FF2B5EF4-FFF2-40B4-BE49-F238E27FC236}">
                    <a16:creationId xmlns:a16="http://schemas.microsoft.com/office/drawing/2014/main" id="{E820D1EB-49E4-4F67-856B-B67D48FFD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C3AF8971-9181-45A5-83F7-B33B94F6D334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C13FF800-A0F3-46E9-B299-1EE2BAADE85B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C47B1723-76B3-49B4-8467-3C9B85E33C0C}"/>
              </a:ext>
            </a:extLst>
          </p:cNvPr>
          <p:cNvGrpSpPr/>
          <p:nvPr/>
        </p:nvGrpSpPr>
        <p:grpSpPr>
          <a:xfrm rot="300000">
            <a:off x="1675570" y="2170472"/>
            <a:ext cx="703380" cy="1626908"/>
            <a:chOff x="350966" y="3150700"/>
            <a:chExt cx="703380" cy="1626908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BDCFFE15-8975-4BE6-A9F6-EB9657D44C51}"/>
                </a:ext>
              </a:extLst>
            </p:cNvPr>
            <p:cNvGrpSpPr/>
            <p:nvPr/>
          </p:nvGrpSpPr>
          <p:grpSpPr>
            <a:xfrm>
              <a:off x="350966" y="3953333"/>
              <a:ext cx="703380" cy="824275"/>
              <a:chOff x="350966" y="3953333"/>
              <a:chExt cx="703380" cy="824275"/>
            </a:xfrm>
          </p:grpSpPr>
          <p:pic>
            <p:nvPicPr>
              <p:cNvPr id="525" name="Graphic 524">
                <a:extLst>
                  <a:ext uri="{FF2B5EF4-FFF2-40B4-BE49-F238E27FC236}">
                    <a16:creationId xmlns:a16="http://schemas.microsoft.com/office/drawing/2014/main" id="{089D97B2-BCF7-4D44-B0D2-B478811AA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0966" y="4074228"/>
                <a:ext cx="703380" cy="703380"/>
              </a:xfrm>
              <a:prstGeom prst="rect">
                <a:avLst/>
              </a:prstGeom>
            </p:spPr>
          </p:pic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01278CA4-6CFE-4DE5-B01F-4D6C2273D745}"/>
                  </a:ext>
                </a:extLst>
              </p:cNvPr>
              <p:cNvSpPr/>
              <p:nvPr/>
            </p:nvSpPr>
            <p:spPr>
              <a:xfrm>
                <a:off x="672039" y="3953333"/>
                <a:ext cx="61233" cy="135389"/>
              </a:xfrm>
              <a:custGeom>
                <a:avLst/>
                <a:gdLst>
                  <a:gd name="connsiteX0" fmla="*/ 0 w 61233"/>
                  <a:gd name="connsiteY0" fmla="*/ 30617 h 135389"/>
                  <a:gd name="connsiteX1" fmla="*/ 30617 w 61233"/>
                  <a:gd name="connsiteY1" fmla="*/ 0 h 135389"/>
                  <a:gd name="connsiteX2" fmla="*/ 30617 w 61233"/>
                  <a:gd name="connsiteY2" fmla="*/ 0 h 135389"/>
                  <a:gd name="connsiteX3" fmla="*/ 61234 w 61233"/>
                  <a:gd name="connsiteY3" fmla="*/ 30617 h 135389"/>
                  <a:gd name="connsiteX4" fmla="*/ 61233 w 61233"/>
                  <a:gd name="connsiteY4" fmla="*/ 104773 h 135389"/>
                  <a:gd name="connsiteX5" fmla="*/ 30616 w 61233"/>
                  <a:gd name="connsiteY5" fmla="*/ 135390 h 135389"/>
                  <a:gd name="connsiteX6" fmla="*/ 30617 w 61233"/>
                  <a:gd name="connsiteY6" fmla="*/ 135389 h 135389"/>
                  <a:gd name="connsiteX7" fmla="*/ 0 w 61233"/>
                  <a:gd name="connsiteY7" fmla="*/ 104772 h 135389"/>
                  <a:gd name="connsiteX8" fmla="*/ 0 w 61233"/>
                  <a:gd name="connsiteY8" fmla="*/ 30617 h 13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33" h="135389" extrusionOk="0">
                    <a:moveTo>
                      <a:pt x="0" y="30617"/>
                    </a:moveTo>
                    <a:cubicBezTo>
                      <a:pt x="-1030" y="13073"/>
                      <a:pt x="10721" y="1121"/>
                      <a:pt x="30617" y="0"/>
                    </a:cubicBezTo>
                    <a:lnTo>
                      <a:pt x="30617" y="0"/>
                    </a:lnTo>
                    <a:cubicBezTo>
                      <a:pt x="48392" y="182"/>
                      <a:pt x="59008" y="13779"/>
                      <a:pt x="61234" y="30617"/>
                    </a:cubicBezTo>
                    <a:cubicBezTo>
                      <a:pt x="60392" y="56158"/>
                      <a:pt x="60667" y="83181"/>
                      <a:pt x="61233" y="104773"/>
                    </a:cubicBezTo>
                    <a:cubicBezTo>
                      <a:pt x="58011" y="119919"/>
                      <a:pt x="49803" y="136478"/>
                      <a:pt x="30616" y="135390"/>
                    </a:cubicBezTo>
                    <a:lnTo>
                      <a:pt x="30617" y="135389"/>
                    </a:lnTo>
                    <a:cubicBezTo>
                      <a:pt x="14797" y="135518"/>
                      <a:pt x="1572" y="118447"/>
                      <a:pt x="0" y="104772"/>
                    </a:cubicBezTo>
                    <a:cubicBezTo>
                      <a:pt x="-1236" y="75495"/>
                      <a:pt x="-2795" y="45591"/>
                      <a:pt x="0" y="3061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155E256C-F365-4E0D-9B12-F2D2E425452A}"/>
                </a:ext>
              </a:extLst>
            </p:cNvPr>
            <p:cNvSpPr/>
            <p:nvPr/>
          </p:nvSpPr>
          <p:spPr>
            <a:xfrm>
              <a:off x="674550" y="3150700"/>
              <a:ext cx="56210" cy="809996"/>
            </a:xfrm>
            <a:custGeom>
              <a:avLst/>
              <a:gdLst>
                <a:gd name="connsiteX0" fmla="*/ 0 w 56210"/>
                <a:gd name="connsiteY0" fmla="*/ 28105 h 809996"/>
                <a:gd name="connsiteX1" fmla="*/ 28105 w 56210"/>
                <a:gd name="connsiteY1" fmla="*/ 0 h 809996"/>
                <a:gd name="connsiteX2" fmla="*/ 28105 w 56210"/>
                <a:gd name="connsiteY2" fmla="*/ 0 h 809996"/>
                <a:gd name="connsiteX3" fmla="*/ 56210 w 56210"/>
                <a:gd name="connsiteY3" fmla="*/ 28105 h 809996"/>
                <a:gd name="connsiteX4" fmla="*/ 56210 w 56210"/>
                <a:gd name="connsiteY4" fmla="*/ 420074 h 809996"/>
                <a:gd name="connsiteX5" fmla="*/ 56210 w 56210"/>
                <a:gd name="connsiteY5" fmla="*/ 781891 h 809996"/>
                <a:gd name="connsiteX6" fmla="*/ 28105 w 56210"/>
                <a:gd name="connsiteY6" fmla="*/ 809996 h 809996"/>
                <a:gd name="connsiteX7" fmla="*/ 28105 w 56210"/>
                <a:gd name="connsiteY7" fmla="*/ 809996 h 809996"/>
                <a:gd name="connsiteX8" fmla="*/ 0 w 56210"/>
                <a:gd name="connsiteY8" fmla="*/ 781891 h 809996"/>
                <a:gd name="connsiteX9" fmla="*/ 0 w 56210"/>
                <a:gd name="connsiteY9" fmla="*/ 420074 h 809996"/>
                <a:gd name="connsiteX10" fmla="*/ 0 w 56210"/>
                <a:gd name="connsiteY10" fmla="*/ 28105 h 80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10" h="809996" extrusionOk="0">
                  <a:moveTo>
                    <a:pt x="0" y="28105"/>
                  </a:moveTo>
                  <a:cubicBezTo>
                    <a:pt x="-953" y="11995"/>
                    <a:pt x="11178" y="527"/>
                    <a:pt x="28105" y="0"/>
                  </a:cubicBezTo>
                  <a:lnTo>
                    <a:pt x="28105" y="0"/>
                  </a:lnTo>
                  <a:cubicBezTo>
                    <a:pt x="44583" y="201"/>
                    <a:pt x="54370" y="12641"/>
                    <a:pt x="56210" y="28105"/>
                  </a:cubicBezTo>
                  <a:cubicBezTo>
                    <a:pt x="37290" y="130740"/>
                    <a:pt x="57664" y="248438"/>
                    <a:pt x="56210" y="420074"/>
                  </a:cubicBezTo>
                  <a:cubicBezTo>
                    <a:pt x="54756" y="591710"/>
                    <a:pt x="69990" y="604409"/>
                    <a:pt x="56210" y="781891"/>
                  </a:cubicBezTo>
                  <a:cubicBezTo>
                    <a:pt x="58348" y="797667"/>
                    <a:pt x="44019" y="809190"/>
                    <a:pt x="28105" y="809996"/>
                  </a:cubicBezTo>
                  <a:lnTo>
                    <a:pt x="28105" y="809996"/>
                  </a:lnTo>
                  <a:cubicBezTo>
                    <a:pt x="10750" y="809715"/>
                    <a:pt x="-2209" y="799493"/>
                    <a:pt x="0" y="781891"/>
                  </a:cubicBezTo>
                  <a:cubicBezTo>
                    <a:pt x="-9838" y="662609"/>
                    <a:pt x="-14461" y="525623"/>
                    <a:pt x="0" y="420074"/>
                  </a:cubicBezTo>
                  <a:cubicBezTo>
                    <a:pt x="14461" y="314525"/>
                    <a:pt x="9508" y="140467"/>
                    <a:pt x="0" y="28105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5F93EDEF-20A2-4115-AAA8-97CB821A9B2A}"/>
              </a:ext>
            </a:extLst>
          </p:cNvPr>
          <p:cNvGrpSpPr/>
          <p:nvPr/>
        </p:nvGrpSpPr>
        <p:grpSpPr>
          <a:xfrm>
            <a:off x="1892791" y="3737892"/>
            <a:ext cx="75459" cy="178828"/>
            <a:chOff x="675261" y="3794442"/>
            <a:chExt cx="75459" cy="178828"/>
          </a:xfrm>
        </p:grpSpPr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6FC8B030-9063-4137-BF40-5D1CEDE4C698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685FB065-F2F2-47E1-B41E-808945F02F28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FA4626E6-BF06-4EF9-8206-088B59960B17}"/>
              </a:ext>
            </a:extLst>
          </p:cNvPr>
          <p:cNvGrpSpPr/>
          <p:nvPr/>
        </p:nvGrpSpPr>
        <p:grpSpPr>
          <a:xfrm>
            <a:off x="9895866" y="3735523"/>
            <a:ext cx="75459" cy="178828"/>
            <a:chOff x="675261" y="3794442"/>
            <a:chExt cx="75459" cy="178828"/>
          </a:xfrm>
        </p:grpSpPr>
        <p:sp>
          <p:nvSpPr>
            <p:cNvPr id="535" name="Rectangle: Rounded Corners 534">
              <a:extLst>
                <a:ext uri="{FF2B5EF4-FFF2-40B4-BE49-F238E27FC236}">
                  <a16:creationId xmlns:a16="http://schemas.microsoft.com/office/drawing/2014/main" id="{F43F3F87-8F06-421D-8BE8-495DD3856AC2}"/>
                </a:ext>
              </a:extLst>
            </p:cNvPr>
            <p:cNvSpPr/>
            <p:nvPr/>
          </p:nvSpPr>
          <p:spPr>
            <a:xfrm rot="281112">
              <a:off x="675261" y="3837881"/>
              <a:ext cx="61233" cy="135389"/>
            </a:xfrm>
            <a:custGeom>
              <a:avLst/>
              <a:gdLst>
                <a:gd name="connsiteX0" fmla="*/ 0 w 61233"/>
                <a:gd name="connsiteY0" fmla="*/ 30617 h 135389"/>
                <a:gd name="connsiteX1" fmla="*/ 30617 w 61233"/>
                <a:gd name="connsiteY1" fmla="*/ 0 h 135389"/>
                <a:gd name="connsiteX2" fmla="*/ 30617 w 61233"/>
                <a:gd name="connsiteY2" fmla="*/ 0 h 135389"/>
                <a:gd name="connsiteX3" fmla="*/ 61234 w 61233"/>
                <a:gd name="connsiteY3" fmla="*/ 30617 h 135389"/>
                <a:gd name="connsiteX4" fmla="*/ 61233 w 61233"/>
                <a:gd name="connsiteY4" fmla="*/ 104773 h 135389"/>
                <a:gd name="connsiteX5" fmla="*/ 30616 w 61233"/>
                <a:gd name="connsiteY5" fmla="*/ 135390 h 135389"/>
                <a:gd name="connsiteX6" fmla="*/ 30617 w 61233"/>
                <a:gd name="connsiteY6" fmla="*/ 135389 h 135389"/>
                <a:gd name="connsiteX7" fmla="*/ 0 w 61233"/>
                <a:gd name="connsiteY7" fmla="*/ 104772 h 135389"/>
                <a:gd name="connsiteX8" fmla="*/ 0 w 61233"/>
                <a:gd name="connsiteY8" fmla="*/ 30617 h 1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33" h="135389" extrusionOk="0">
                  <a:moveTo>
                    <a:pt x="0" y="30617"/>
                  </a:moveTo>
                  <a:cubicBezTo>
                    <a:pt x="-1030" y="13073"/>
                    <a:pt x="10721" y="1121"/>
                    <a:pt x="30617" y="0"/>
                  </a:cubicBezTo>
                  <a:lnTo>
                    <a:pt x="30617" y="0"/>
                  </a:lnTo>
                  <a:cubicBezTo>
                    <a:pt x="48392" y="182"/>
                    <a:pt x="59008" y="13779"/>
                    <a:pt x="61234" y="30617"/>
                  </a:cubicBezTo>
                  <a:cubicBezTo>
                    <a:pt x="60392" y="56158"/>
                    <a:pt x="60667" y="83181"/>
                    <a:pt x="61233" y="104773"/>
                  </a:cubicBezTo>
                  <a:cubicBezTo>
                    <a:pt x="58011" y="119919"/>
                    <a:pt x="49803" y="136478"/>
                    <a:pt x="30616" y="135390"/>
                  </a:cubicBezTo>
                  <a:lnTo>
                    <a:pt x="30617" y="135389"/>
                  </a:lnTo>
                  <a:cubicBezTo>
                    <a:pt x="14797" y="135518"/>
                    <a:pt x="1572" y="118447"/>
                    <a:pt x="0" y="104772"/>
                  </a:cubicBezTo>
                  <a:cubicBezTo>
                    <a:pt x="-1236" y="75495"/>
                    <a:pt x="-2795" y="45591"/>
                    <a:pt x="0" y="3061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53ED66E-8CA0-4AC1-88F7-CEDC15BF256B}"/>
                </a:ext>
              </a:extLst>
            </p:cNvPr>
            <p:cNvSpPr/>
            <p:nvPr/>
          </p:nvSpPr>
          <p:spPr>
            <a:xfrm>
              <a:off x="678720" y="3794442"/>
              <a:ext cx="72000" cy="7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1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873 0.1324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95833E-6 2.22222E-6 L -0.00873 0.13241 " pathEditMode="relative" rAng="0" ptsTypes="AA">
                                      <p:cBhvr>
                                        <p:cTn id="50" dur="13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66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8" presetClass="emph" presetSubtype="0" repeatCount="indefinite" accel="5000" decel="5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5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accel="5000" decel="5000" autoRev="1" fill="remove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600000">
                                      <p:cBhvr>
                                        <p:cTn id="61" dur="8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504" grpId="0" animBg="1"/>
      <p:bldP spid="514" grpId="0" animBg="1"/>
      <p:bldP spid="515" grpId="0" animBg="1"/>
      <p:bldP spid="516" grpId="0" animBg="1"/>
      <p:bldP spid="518" grpId="0" animBg="1"/>
      <p:bldP spid="519" grpId="0" animBg="1"/>
      <p:bldP spid="521" grpId="0" animBg="1"/>
      <p:bldP spid="522" grpId="0" animBg="1"/>
      <p:bldP spid="5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820455" y="629957"/>
            <a:ext cx="6289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Built-in Coloring for Highly-Concurrent Doubly-Linked Lists</a:t>
            </a:r>
          </a:p>
          <a:p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Hagit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Attiya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&amp; </a:t>
            </a:r>
            <a:r>
              <a:rPr lang="en-US" dirty="0" err="1">
                <a:latin typeface="Roboto Thin" panose="02000000000000000000" pitchFamily="2" charset="0"/>
                <a:ea typeface="Roboto Thin" panose="02000000000000000000" pitchFamily="2" charset="0"/>
              </a:rPr>
              <a:t>Eshcar</a:t>
            </a:r>
            <a:r>
              <a:rPr lang="en-US" dirty="0">
                <a:latin typeface="Roboto Thin" panose="02000000000000000000" pitchFamily="2" charset="0"/>
                <a:ea typeface="Roboto Thin" panose="02000000000000000000" pitchFamily="2" charset="0"/>
              </a:rPr>
              <a:t> Hillel</a:t>
            </a:r>
            <a:endParaRPr lang="fr-BE" sz="32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6FDD37-E34F-40AE-8F03-FBCC3579FD27}"/>
              </a:ext>
            </a:extLst>
          </p:cNvPr>
          <p:cNvSpPr txBox="1"/>
          <p:nvPr/>
        </p:nvSpPr>
        <p:spPr>
          <a:xfrm>
            <a:off x="820454" y="3162400"/>
            <a:ext cx="628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Thin" panose="02000000000000000000" pitchFamily="2" charset="0"/>
                <a:ea typeface="Roboto Thin" panose="02000000000000000000" pitchFamily="2" charset="0"/>
              </a:rPr>
              <a:t>Explained by Nicolas van de Walle</a:t>
            </a:r>
            <a:endParaRPr lang="fr-BE" sz="24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16A0B8F7-4F4F-4D30-88F7-03B66B00437A}"/>
              </a:ext>
            </a:extLst>
          </p:cNvPr>
          <p:cNvSpPr/>
          <p:nvPr/>
        </p:nvSpPr>
        <p:spPr>
          <a:xfrm>
            <a:off x="6384815" y="-924522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27C95853-D1F5-4370-93A4-E22B0C54F573}"/>
              </a:ext>
            </a:extLst>
          </p:cNvPr>
          <p:cNvSpPr/>
          <p:nvPr/>
        </p:nvSpPr>
        <p:spPr>
          <a:xfrm>
            <a:off x="5596625" y="-924522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83B6D30-497F-4A2D-9C00-E2D88CE1267F}"/>
              </a:ext>
            </a:extLst>
          </p:cNvPr>
          <p:cNvSpPr/>
          <p:nvPr/>
        </p:nvSpPr>
        <p:spPr>
          <a:xfrm>
            <a:off x="4811239" y="-924522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63ACBA57-9DC1-4545-B22C-E38D83EE3DB7}"/>
              </a:ext>
            </a:extLst>
          </p:cNvPr>
          <p:cNvSpPr/>
          <p:nvPr/>
        </p:nvSpPr>
        <p:spPr>
          <a:xfrm>
            <a:off x="4808791" y="-924522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BD6310-5F54-4EBD-A9B8-128D2C2F0514}"/>
              </a:ext>
            </a:extLst>
          </p:cNvPr>
          <p:cNvSpPr/>
          <p:nvPr/>
        </p:nvSpPr>
        <p:spPr>
          <a:xfrm>
            <a:off x="4690534" y="0"/>
            <a:ext cx="2262753" cy="21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74263BA-81BF-494B-9485-851E0386D56C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7051734"/>
      </p:ext>
    </p:extLst>
  </p:cSld>
  <p:clrMapOvr>
    <a:masterClrMapping/>
  </p:clrMapOvr>
  <p:transition spd="slow" advTm="7428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607" grpId="0"/>
      <p:bldP spid="6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651">
            <a:extLst>
              <a:ext uri="{FF2B5EF4-FFF2-40B4-BE49-F238E27FC236}">
                <a16:creationId xmlns:a16="http://schemas.microsoft.com/office/drawing/2014/main" id="{1ACDC029-2E24-40EE-95D4-6E5A5CE4399C}"/>
              </a:ext>
            </a:extLst>
          </p:cNvPr>
          <p:cNvSpPr/>
          <p:nvPr/>
        </p:nvSpPr>
        <p:spPr>
          <a:xfrm>
            <a:off x="0" y="0"/>
            <a:ext cx="12191999" cy="68579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B37092A-34AF-4ADF-AE5B-24902FF9767E}"/>
              </a:ext>
            </a:extLst>
          </p:cNvPr>
          <p:cNvCxnSpPr>
            <a:cxnSpLocks/>
          </p:cNvCxnSpPr>
          <p:nvPr/>
        </p:nvCxnSpPr>
        <p:spPr>
          <a:xfrm>
            <a:off x="10907736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6963B9D-B340-4AA3-AC1C-449081E68F6E}"/>
              </a:ext>
            </a:extLst>
          </p:cNvPr>
          <p:cNvCxnSpPr>
            <a:cxnSpLocks/>
          </p:cNvCxnSpPr>
          <p:nvPr/>
        </p:nvCxnSpPr>
        <p:spPr>
          <a:xfrm>
            <a:off x="11158262" y="5229501"/>
            <a:ext cx="0" cy="1472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7DECEBE3-5822-4722-B728-AD960033AF2B}"/>
              </a:ext>
            </a:extLst>
          </p:cNvPr>
          <p:cNvCxnSpPr>
            <a:cxnSpLocks/>
          </p:cNvCxnSpPr>
          <p:nvPr/>
        </p:nvCxnSpPr>
        <p:spPr>
          <a:xfrm>
            <a:off x="8256270" y="5427937"/>
            <a:ext cx="7822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42C83B7-4A3B-47FC-909D-64911B813C8F}"/>
              </a:ext>
            </a:extLst>
          </p:cNvPr>
          <p:cNvCxnSpPr>
            <a:cxnSpLocks/>
          </p:cNvCxnSpPr>
          <p:nvPr/>
        </p:nvCxnSpPr>
        <p:spPr>
          <a:xfrm flipV="1">
            <a:off x="9038541" y="4488179"/>
            <a:ext cx="866267" cy="9365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744B1C0-87B0-4EAE-B3B0-D690FFB3B8FD}"/>
              </a:ext>
            </a:extLst>
          </p:cNvPr>
          <p:cNvCxnSpPr>
            <a:cxnSpLocks/>
          </p:cNvCxnSpPr>
          <p:nvPr/>
        </p:nvCxnSpPr>
        <p:spPr>
          <a:xfrm flipV="1">
            <a:off x="9905320" y="3482772"/>
            <a:ext cx="0" cy="10003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A1B021C5-30A0-436B-8B31-29B68945B035}"/>
              </a:ext>
            </a:extLst>
          </p:cNvPr>
          <p:cNvSpPr/>
          <p:nvPr/>
        </p:nvSpPr>
        <p:spPr>
          <a:xfrm>
            <a:off x="9868223" y="3477291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9BA5BD-F2BF-4146-B8F7-C10F52D2B3DD}"/>
              </a:ext>
            </a:extLst>
          </p:cNvPr>
          <p:cNvCxnSpPr>
            <a:cxnSpLocks/>
          </p:cNvCxnSpPr>
          <p:nvPr/>
        </p:nvCxnSpPr>
        <p:spPr>
          <a:xfrm flipV="1">
            <a:off x="993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FC0FB7-A729-43DE-BC79-4FB215F5F98E}"/>
              </a:ext>
            </a:extLst>
          </p:cNvPr>
          <p:cNvCxnSpPr>
            <a:cxnSpLocks/>
          </p:cNvCxnSpPr>
          <p:nvPr/>
        </p:nvCxnSpPr>
        <p:spPr>
          <a:xfrm flipV="1">
            <a:off x="10112046" y="0"/>
            <a:ext cx="0" cy="13865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71A15E-3728-426A-8771-C2B8FB9878C0}"/>
              </a:ext>
            </a:extLst>
          </p:cNvPr>
          <p:cNvCxnSpPr>
            <a:cxnSpLocks/>
          </p:cNvCxnSpPr>
          <p:nvPr/>
        </p:nvCxnSpPr>
        <p:spPr>
          <a:xfrm flipV="1">
            <a:off x="10292046" y="540197"/>
            <a:ext cx="0" cy="84630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E38EB66-48B9-474D-875D-5A51E484D76E}"/>
              </a:ext>
            </a:extLst>
          </p:cNvPr>
          <p:cNvCxnSpPr>
            <a:cxnSpLocks/>
          </p:cNvCxnSpPr>
          <p:nvPr/>
        </p:nvCxnSpPr>
        <p:spPr>
          <a:xfrm flipV="1">
            <a:off x="10472046" y="879475"/>
            <a:ext cx="0" cy="4935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69D3868-E3C8-47E8-83AD-3DDCC0DFF250}"/>
              </a:ext>
            </a:extLst>
          </p:cNvPr>
          <p:cNvCxnSpPr>
            <a:cxnSpLocks/>
          </p:cNvCxnSpPr>
          <p:nvPr/>
        </p:nvCxnSpPr>
        <p:spPr>
          <a:xfrm flipV="1">
            <a:off x="10652046" y="0"/>
            <a:ext cx="0" cy="137306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4CD086-4FFC-49D0-A48B-968805905A0F}"/>
              </a:ext>
            </a:extLst>
          </p:cNvPr>
          <p:cNvCxnSpPr>
            <a:cxnSpLocks/>
          </p:cNvCxnSpPr>
          <p:nvPr/>
        </p:nvCxnSpPr>
        <p:spPr>
          <a:xfrm flipV="1">
            <a:off x="10832692" y="838200"/>
            <a:ext cx="6529" cy="5483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8A4C07-A69B-4BA6-940C-F4F46CA5D868}"/>
              </a:ext>
            </a:extLst>
          </p:cNvPr>
          <p:cNvCxnSpPr>
            <a:cxnSpLocks/>
          </p:cNvCxnSpPr>
          <p:nvPr/>
        </p:nvCxnSpPr>
        <p:spPr>
          <a:xfrm flipV="1">
            <a:off x="11012046" y="1066800"/>
            <a:ext cx="0" cy="31970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FA2CA3-0E30-4FA6-AE51-347FAF88A187}"/>
              </a:ext>
            </a:extLst>
          </p:cNvPr>
          <p:cNvCxnSpPr>
            <a:cxnSpLocks/>
          </p:cNvCxnSpPr>
          <p:nvPr/>
        </p:nvCxnSpPr>
        <p:spPr>
          <a:xfrm flipH="1">
            <a:off x="11013192" y="556423"/>
            <a:ext cx="1178808" cy="51037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A15182C-F577-4D76-8F92-16B53E837261}"/>
              </a:ext>
            </a:extLst>
          </p:cNvPr>
          <p:cNvCxnSpPr>
            <a:cxnSpLocks/>
          </p:cNvCxnSpPr>
          <p:nvPr/>
        </p:nvCxnSpPr>
        <p:spPr>
          <a:xfrm flipH="1">
            <a:off x="10843508" y="223046"/>
            <a:ext cx="1358762" cy="6124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119DD6A-4437-4CD9-9E9B-675EEA890638}"/>
              </a:ext>
            </a:extLst>
          </p:cNvPr>
          <p:cNvCxnSpPr>
            <a:cxnSpLocks/>
          </p:cNvCxnSpPr>
          <p:nvPr/>
        </p:nvCxnSpPr>
        <p:spPr>
          <a:xfrm flipV="1">
            <a:off x="9605021" y="0"/>
            <a:ext cx="0" cy="6688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30DC58D-44E6-4B86-B9B1-31FD8B91207D}"/>
              </a:ext>
            </a:extLst>
          </p:cNvPr>
          <p:cNvCxnSpPr>
            <a:cxnSpLocks/>
          </p:cNvCxnSpPr>
          <p:nvPr/>
        </p:nvCxnSpPr>
        <p:spPr>
          <a:xfrm flipH="1" flipV="1">
            <a:off x="9605022" y="668849"/>
            <a:ext cx="325879" cy="202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929CE9D-788B-46F9-9F6F-88469B422CAA}"/>
              </a:ext>
            </a:extLst>
          </p:cNvPr>
          <p:cNvCxnSpPr>
            <a:cxnSpLocks/>
          </p:cNvCxnSpPr>
          <p:nvPr/>
        </p:nvCxnSpPr>
        <p:spPr>
          <a:xfrm>
            <a:off x="9183190" y="1906225"/>
            <a:ext cx="2786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FFC0DF1-508F-4F7F-848B-6E9BAF18BD3E}"/>
              </a:ext>
            </a:extLst>
          </p:cNvPr>
          <p:cNvCxnSpPr>
            <a:cxnSpLocks/>
          </p:cNvCxnSpPr>
          <p:nvPr/>
        </p:nvCxnSpPr>
        <p:spPr>
          <a:xfrm flipH="1" flipV="1">
            <a:off x="8495535" y="1226653"/>
            <a:ext cx="687655" cy="67957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6BE460A-DDB9-4A63-8BDD-7F6DBE4B3EAC}"/>
              </a:ext>
            </a:extLst>
          </p:cNvPr>
          <p:cNvCxnSpPr>
            <a:cxnSpLocks/>
          </p:cNvCxnSpPr>
          <p:nvPr/>
        </p:nvCxnSpPr>
        <p:spPr>
          <a:xfrm flipH="1" flipV="1">
            <a:off x="8493241" y="0"/>
            <a:ext cx="1" cy="12266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5692126-3019-453A-9249-5F45F530F60C}"/>
              </a:ext>
            </a:extLst>
          </p:cNvPr>
          <p:cNvCxnSpPr>
            <a:cxnSpLocks/>
          </p:cNvCxnSpPr>
          <p:nvPr/>
        </p:nvCxnSpPr>
        <p:spPr>
          <a:xfrm>
            <a:off x="9120188" y="2086225"/>
            <a:ext cx="28687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B91FB09F-428B-4F94-991D-721F5E99D2CD}"/>
              </a:ext>
            </a:extLst>
          </p:cNvPr>
          <p:cNvCxnSpPr>
            <a:cxnSpLocks/>
          </p:cNvCxnSpPr>
          <p:nvPr/>
        </p:nvCxnSpPr>
        <p:spPr>
          <a:xfrm flipH="1" flipV="1">
            <a:off x="8324525" y="1336867"/>
            <a:ext cx="790949" cy="74899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764A006-14F0-4492-8CDF-B710F677A82B}"/>
              </a:ext>
            </a:extLst>
          </p:cNvPr>
          <p:cNvCxnSpPr>
            <a:cxnSpLocks/>
          </p:cNvCxnSpPr>
          <p:nvPr/>
        </p:nvCxnSpPr>
        <p:spPr>
          <a:xfrm flipV="1">
            <a:off x="8319786" y="0"/>
            <a:ext cx="0" cy="133684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AEF546A-093B-4EBB-95F2-3435CAEC5811}"/>
              </a:ext>
            </a:extLst>
          </p:cNvPr>
          <p:cNvCxnSpPr>
            <a:cxnSpLocks/>
          </p:cNvCxnSpPr>
          <p:nvPr/>
        </p:nvCxnSpPr>
        <p:spPr>
          <a:xfrm>
            <a:off x="8996376" y="2266225"/>
            <a:ext cx="504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366703B-D8D5-438A-9DBA-FCD7332CCCC3}"/>
              </a:ext>
            </a:extLst>
          </p:cNvPr>
          <p:cNvCxnSpPr>
            <a:cxnSpLocks/>
          </p:cNvCxnSpPr>
          <p:nvPr/>
        </p:nvCxnSpPr>
        <p:spPr>
          <a:xfrm>
            <a:off x="8551288" y="184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814953C-4254-415A-89B9-F37094A26ECB}"/>
              </a:ext>
            </a:extLst>
          </p:cNvPr>
          <p:cNvCxnSpPr>
            <a:cxnSpLocks/>
          </p:cNvCxnSpPr>
          <p:nvPr/>
        </p:nvCxnSpPr>
        <p:spPr>
          <a:xfrm>
            <a:off x="7040695" y="1847850"/>
            <a:ext cx="1510593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7C4BCEC-BD65-4C1D-BBD6-87EE37836AA2}"/>
              </a:ext>
            </a:extLst>
          </p:cNvPr>
          <p:cNvCxnSpPr>
            <a:cxnSpLocks/>
          </p:cNvCxnSpPr>
          <p:nvPr/>
        </p:nvCxnSpPr>
        <p:spPr>
          <a:xfrm>
            <a:off x="8919965" y="2446225"/>
            <a:ext cx="540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2F949EE-F662-4C6F-8CA7-92E24E820338}"/>
              </a:ext>
            </a:extLst>
          </p:cNvPr>
          <p:cNvCxnSpPr>
            <a:cxnSpLocks/>
          </p:cNvCxnSpPr>
          <p:nvPr/>
        </p:nvCxnSpPr>
        <p:spPr>
          <a:xfrm>
            <a:off x="8472496" y="2027850"/>
            <a:ext cx="437785" cy="4183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B38EC85-FA0F-44A5-8193-F80432879214}"/>
              </a:ext>
            </a:extLst>
          </p:cNvPr>
          <p:cNvCxnSpPr>
            <a:cxnSpLocks/>
          </p:cNvCxnSpPr>
          <p:nvPr/>
        </p:nvCxnSpPr>
        <p:spPr>
          <a:xfrm>
            <a:off x="7040695" y="2027850"/>
            <a:ext cx="1431801" cy="118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A265A56-6067-469E-A665-0AF0EC4F4051}"/>
              </a:ext>
            </a:extLst>
          </p:cNvPr>
          <p:cNvCxnSpPr>
            <a:cxnSpLocks/>
          </p:cNvCxnSpPr>
          <p:nvPr/>
        </p:nvCxnSpPr>
        <p:spPr>
          <a:xfrm>
            <a:off x="8859884" y="2626161"/>
            <a:ext cx="64800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B1DD62-A780-42AC-BAD1-C95016E838F9}"/>
              </a:ext>
            </a:extLst>
          </p:cNvPr>
          <p:cNvCxnSpPr>
            <a:cxnSpLocks/>
          </p:cNvCxnSpPr>
          <p:nvPr/>
        </p:nvCxnSpPr>
        <p:spPr>
          <a:xfrm>
            <a:off x="8530926" y="2349491"/>
            <a:ext cx="312126" cy="2766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45E8078-27A1-45B2-BA83-C321CA06DC96}"/>
              </a:ext>
            </a:extLst>
          </p:cNvPr>
          <p:cNvCxnSpPr>
            <a:cxnSpLocks/>
          </p:cNvCxnSpPr>
          <p:nvPr/>
        </p:nvCxnSpPr>
        <p:spPr>
          <a:xfrm>
            <a:off x="7040695" y="2350081"/>
            <a:ext cx="149023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EC92BE71-A21F-4520-A899-B100173FB14B}"/>
              </a:ext>
            </a:extLst>
          </p:cNvPr>
          <p:cNvCxnSpPr>
            <a:cxnSpLocks/>
          </p:cNvCxnSpPr>
          <p:nvPr/>
        </p:nvCxnSpPr>
        <p:spPr>
          <a:xfrm>
            <a:off x="11512146" y="1882905"/>
            <a:ext cx="49359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DED666B-0291-424F-9E10-700C4D03694B}"/>
              </a:ext>
            </a:extLst>
          </p:cNvPr>
          <p:cNvCxnSpPr>
            <a:cxnSpLocks/>
          </p:cNvCxnSpPr>
          <p:nvPr/>
        </p:nvCxnSpPr>
        <p:spPr>
          <a:xfrm>
            <a:off x="11498704" y="2064180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78ABB4A4-27A2-454E-B704-82FC4E5BCE1F}"/>
              </a:ext>
            </a:extLst>
          </p:cNvPr>
          <p:cNvCxnSpPr>
            <a:cxnSpLocks/>
          </p:cNvCxnSpPr>
          <p:nvPr/>
        </p:nvCxnSpPr>
        <p:spPr>
          <a:xfrm>
            <a:off x="11498704" y="2238935"/>
            <a:ext cx="71765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F0CFB610-354B-44C4-917A-6007137C87EB}"/>
              </a:ext>
            </a:extLst>
          </p:cNvPr>
          <p:cNvCxnSpPr>
            <a:cxnSpLocks/>
          </p:cNvCxnSpPr>
          <p:nvPr/>
        </p:nvCxnSpPr>
        <p:spPr>
          <a:xfrm>
            <a:off x="11512146" y="2425285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3248359-C4EB-4A13-9578-2B848518CE70}"/>
              </a:ext>
            </a:extLst>
          </p:cNvPr>
          <p:cNvCxnSpPr>
            <a:cxnSpLocks/>
          </p:cNvCxnSpPr>
          <p:nvPr/>
        </p:nvCxnSpPr>
        <p:spPr>
          <a:xfrm>
            <a:off x="11512146" y="2602110"/>
            <a:ext cx="70421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0FF9E52-BB48-4936-A71D-72F2E9932DCD}"/>
              </a:ext>
            </a:extLst>
          </p:cNvPr>
          <p:cNvCxnSpPr>
            <a:cxnSpLocks/>
          </p:cNvCxnSpPr>
          <p:nvPr/>
        </p:nvCxnSpPr>
        <p:spPr>
          <a:xfrm>
            <a:off x="11498703" y="2789901"/>
            <a:ext cx="5483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9148AE2-497B-4CA5-918E-FF56DD5E8AD5}"/>
              </a:ext>
            </a:extLst>
          </p:cNvPr>
          <p:cNvCxnSpPr>
            <a:cxnSpLocks/>
          </p:cNvCxnSpPr>
          <p:nvPr/>
        </p:nvCxnSpPr>
        <p:spPr>
          <a:xfrm>
            <a:off x="11498704" y="296528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782C549-E50E-4F84-A35C-2A409B041E0B}"/>
              </a:ext>
            </a:extLst>
          </p:cNvPr>
          <p:cNvCxnSpPr>
            <a:cxnSpLocks/>
          </p:cNvCxnSpPr>
          <p:nvPr/>
        </p:nvCxnSpPr>
        <p:spPr>
          <a:xfrm flipH="1" flipV="1">
            <a:off x="11818410" y="2966431"/>
            <a:ext cx="393017" cy="210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B760ABB-D68F-4910-A601-191265C00ECC}"/>
              </a:ext>
            </a:extLst>
          </p:cNvPr>
          <p:cNvCxnSpPr>
            <a:cxnSpLocks/>
          </p:cNvCxnSpPr>
          <p:nvPr/>
        </p:nvCxnSpPr>
        <p:spPr>
          <a:xfrm flipH="1" flipV="1">
            <a:off x="12052048" y="2791985"/>
            <a:ext cx="156846" cy="834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800D2C4-2DFD-47A4-813A-A739942A3BEE}"/>
              </a:ext>
            </a:extLst>
          </p:cNvPr>
          <p:cNvCxnSpPr>
            <a:cxnSpLocks/>
          </p:cNvCxnSpPr>
          <p:nvPr/>
        </p:nvCxnSpPr>
        <p:spPr>
          <a:xfrm flipV="1">
            <a:off x="12013592" y="1558261"/>
            <a:ext cx="202769" cy="32588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6CE59664-1560-4678-9B61-76F17FD42099}"/>
              </a:ext>
            </a:extLst>
          </p:cNvPr>
          <p:cNvSpPr/>
          <p:nvPr/>
        </p:nvSpPr>
        <p:spPr>
          <a:xfrm rot="5400000">
            <a:off x="10397100" y="718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8A8BDF47-C8BA-40C7-BDF8-5AD048B84C15}"/>
              </a:ext>
            </a:extLst>
          </p:cNvPr>
          <p:cNvSpPr/>
          <p:nvPr/>
        </p:nvSpPr>
        <p:spPr>
          <a:xfrm rot="5400000">
            <a:off x="10226408" y="39490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23F3F674-DC95-4FD7-88D2-017707A3CFAE}"/>
              </a:ext>
            </a:extLst>
          </p:cNvPr>
          <p:cNvCxnSpPr>
            <a:cxnSpLocks/>
          </p:cNvCxnSpPr>
          <p:nvPr/>
        </p:nvCxnSpPr>
        <p:spPr>
          <a:xfrm flipH="1" flipV="1">
            <a:off x="3762945" y="4088110"/>
            <a:ext cx="0" cy="65119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A7A9407-1467-4FCA-AC74-FB687079D4F2}"/>
              </a:ext>
            </a:extLst>
          </p:cNvPr>
          <p:cNvCxnSpPr>
            <a:cxnSpLocks/>
          </p:cNvCxnSpPr>
          <p:nvPr/>
        </p:nvCxnSpPr>
        <p:spPr>
          <a:xfrm flipV="1">
            <a:off x="3947401" y="4088110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FC27F4F-15CA-4B36-B095-8B8456A7C10F}"/>
              </a:ext>
            </a:extLst>
          </p:cNvPr>
          <p:cNvCxnSpPr>
            <a:cxnSpLocks/>
            <a:endCxn id="320" idx="6"/>
          </p:cNvCxnSpPr>
          <p:nvPr/>
        </p:nvCxnSpPr>
        <p:spPr>
          <a:xfrm flipH="1" flipV="1">
            <a:off x="4126247" y="4316663"/>
            <a:ext cx="1154" cy="521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843D1B26-32D5-4624-A9C5-FF5119AFCC02}"/>
              </a:ext>
            </a:extLst>
          </p:cNvPr>
          <p:cNvCxnSpPr>
            <a:cxnSpLocks/>
            <a:endCxn id="321" idx="6"/>
          </p:cNvCxnSpPr>
          <p:nvPr/>
        </p:nvCxnSpPr>
        <p:spPr>
          <a:xfrm flipH="1" flipV="1">
            <a:off x="4306968" y="4683401"/>
            <a:ext cx="434" cy="15433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6115D68E-0657-4B4E-A927-16A3F24E1065}"/>
              </a:ext>
            </a:extLst>
          </p:cNvPr>
          <p:cNvCxnSpPr>
            <a:cxnSpLocks/>
          </p:cNvCxnSpPr>
          <p:nvPr/>
        </p:nvCxnSpPr>
        <p:spPr>
          <a:xfrm flipV="1">
            <a:off x="4492319" y="4441082"/>
            <a:ext cx="1980" cy="33950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2399C166-C12B-4350-90C2-59C655A0A522}"/>
              </a:ext>
            </a:extLst>
          </p:cNvPr>
          <p:cNvCxnSpPr>
            <a:cxnSpLocks/>
          </p:cNvCxnSpPr>
          <p:nvPr/>
        </p:nvCxnSpPr>
        <p:spPr>
          <a:xfrm flipV="1">
            <a:off x="4666794" y="4076201"/>
            <a:ext cx="0" cy="64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A91468FA-2EF4-4ADE-AC54-26D4E3FC3AEC}"/>
              </a:ext>
            </a:extLst>
          </p:cNvPr>
          <p:cNvCxnSpPr>
            <a:cxnSpLocks/>
          </p:cNvCxnSpPr>
          <p:nvPr/>
        </p:nvCxnSpPr>
        <p:spPr>
          <a:xfrm flipV="1">
            <a:off x="4847401" y="4076202"/>
            <a:ext cx="0" cy="720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Oval 319">
            <a:extLst>
              <a:ext uri="{FF2B5EF4-FFF2-40B4-BE49-F238E27FC236}">
                <a16:creationId xmlns:a16="http://schemas.microsoft.com/office/drawing/2014/main" id="{D40BE3A8-2235-401E-BED8-D93A223B5B9F}"/>
              </a:ext>
            </a:extLst>
          </p:cNvPr>
          <p:cNvSpPr/>
          <p:nvPr/>
        </p:nvSpPr>
        <p:spPr>
          <a:xfrm rot="5400000">
            <a:off x="4052447" y="41693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7559B1A8-3906-4E1C-8F2F-A13D94A96648}"/>
              </a:ext>
            </a:extLst>
          </p:cNvPr>
          <p:cNvSpPr/>
          <p:nvPr/>
        </p:nvSpPr>
        <p:spPr>
          <a:xfrm rot="5400000">
            <a:off x="4233168" y="453607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53915E97-94A7-4361-B9FA-ABF156B99A5F}"/>
              </a:ext>
            </a:extLst>
          </p:cNvPr>
          <p:cNvSpPr/>
          <p:nvPr/>
        </p:nvSpPr>
        <p:spPr>
          <a:xfrm rot="5400000">
            <a:off x="4414149" y="42937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AB4D4EB-73FF-4437-94CE-362603319AE8}"/>
              </a:ext>
            </a:extLst>
          </p:cNvPr>
          <p:cNvCxnSpPr>
            <a:cxnSpLocks/>
          </p:cNvCxnSpPr>
          <p:nvPr/>
        </p:nvCxnSpPr>
        <p:spPr>
          <a:xfrm flipH="1">
            <a:off x="2919955" y="5259025"/>
            <a:ext cx="319706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EC3EF87-13A3-4C84-BEE4-51750D5A99E8}"/>
              </a:ext>
            </a:extLst>
          </p:cNvPr>
          <p:cNvCxnSpPr>
            <a:cxnSpLocks/>
          </p:cNvCxnSpPr>
          <p:nvPr/>
        </p:nvCxnSpPr>
        <p:spPr>
          <a:xfrm>
            <a:off x="2716779" y="5038725"/>
            <a:ext cx="203176" cy="21915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771B2F99-8C7B-4E7C-83C8-9B1C8E9ECDA8}"/>
              </a:ext>
            </a:extLst>
          </p:cNvPr>
          <p:cNvCxnSpPr>
            <a:cxnSpLocks/>
          </p:cNvCxnSpPr>
          <p:nvPr/>
        </p:nvCxnSpPr>
        <p:spPr>
          <a:xfrm flipV="1">
            <a:off x="2716779" y="4059340"/>
            <a:ext cx="0" cy="97938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5ACB3347-E83F-493C-A7E1-D9D6D67D794F}"/>
              </a:ext>
            </a:extLst>
          </p:cNvPr>
          <p:cNvCxnSpPr>
            <a:cxnSpLocks/>
          </p:cNvCxnSpPr>
          <p:nvPr/>
        </p:nvCxnSpPr>
        <p:spPr>
          <a:xfrm>
            <a:off x="8669554" y="2806097"/>
            <a:ext cx="713273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9B5B7EA-8B47-48BA-9EA1-5963817D5F05}"/>
              </a:ext>
            </a:extLst>
          </p:cNvPr>
          <p:cNvCxnSpPr>
            <a:cxnSpLocks/>
          </p:cNvCxnSpPr>
          <p:nvPr/>
        </p:nvCxnSpPr>
        <p:spPr>
          <a:xfrm flipV="1">
            <a:off x="8016263" y="2805796"/>
            <a:ext cx="653688" cy="45464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D9021D8-9EAF-4C6E-A86E-83AA75EA5ABA}"/>
              </a:ext>
            </a:extLst>
          </p:cNvPr>
          <p:cNvCxnSpPr>
            <a:cxnSpLocks/>
          </p:cNvCxnSpPr>
          <p:nvPr/>
        </p:nvCxnSpPr>
        <p:spPr>
          <a:xfrm flipV="1">
            <a:off x="8964505" y="2985970"/>
            <a:ext cx="414978" cy="27446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D048E3F-6EC1-465A-8263-C39F033D9D86}"/>
              </a:ext>
            </a:extLst>
          </p:cNvPr>
          <p:cNvCxnSpPr>
            <a:cxnSpLocks/>
          </p:cNvCxnSpPr>
          <p:nvPr/>
        </p:nvCxnSpPr>
        <p:spPr>
          <a:xfrm>
            <a:off x="5275925" y="5237281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511616F4-6E77-4CE1-906A-5C739982A1A8}"/>
              </a:ext>
            </a:extLst>
          </p:cNvPr>
          <p:cNvCxnSpPr>
            <a:cxnSpLocks/>
          </p:cNvCxnSpPr>
          <p:nvPr/>
        </p:nvCxnSpPr>
        <p:spPr>
          <a:xfrm>
            <a:off x="5340144" y="5417217"/>
            <a:ext cx="269867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18977B9-C413-44D9-8400-7AF67E9DE5F2}"/>
              </a:ext>
            </a:extLst>
          </p:cNvPr>
          <p:cNvCxnSpPr>
            <a:cxnSpLocks/>
          </p:cNvCxnSpPr>
          <p:nvPr/>
        </p:nvCxnSpPr>
        <p:spPr>
          <a:xfrm>
            <a:off x="7534276" y="55971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BB6006E7-ED97-4B0D-BF95-23679E9FA611}"/>
              </a:ext>
            </a:extLst>
          </p:cNvPr>
          <p:cNvCxnSpPr>
            <a:cxnSpLocks/>
          </p:cNvCxnSpPr>
          <p:nvPr/>
        </p:nvCxnSpPr>
        <p:spPr>
          <a:xfrm>
            <a:off x="8201113" y="5235812"/>
            <a:ext cx="31423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2FDB313E-45D9-4517-B858-B0FC7973C5D2}"/>
              </a:ext>
            </a:extLst>
          </p:cNvPr>
          <p:cNvCxnSpPr>
            <a:cxnSpLocks/>
          </p:cNvCxnSpPr>
          <p:nvPr/>
        </p:nvCxnSpPr>
        <p:spPr>
          <a:xfrm flipV="1">
            <a:off x="8515350" y="4780584"/>
            <a:ext cx="445235" cy="45522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E8E907F4-7F12-410A-AC24-35130A297981}"/>
              </a:ext>
            </a:extLst>
          </p:cNvPr>
          <p:cNvCxnSpPr>
            <a:cxnSpLocks/>
          </p:cNvCxnSpPr>
          <p:nvPr/>
        </p:nvCxnSpPr>
        <p:spPr>
          <a:xfrm flipH="1" flipV="1">
            <a:off x="8960585" y="3260437"/>
            <a:ext cx="6542" cy="152014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Oval 354">
            <a:extLst>
              <a:ext uri="{FF2B5EF4-FFF2-40B4-BE49-F238E27FC236}">
                <a16:creationId xmlns:a16="http://schemas.microsoft.com/office/drawing/2014/main" id="{F20FFCF6-7E33-48C3-BDC5-BB323D66A477}"/>
              </a:ext>
            </a:extLst>
          </p:cNvPr>
          <p:cNvSpPr/>
          <p:nvPr/>
        </p:nvSpPr>
        <p:spPr>
          <a:xfrm rot="5400000">
            <a:off x="7909321" y="32078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B7401A04-ACC9-4313-AA97-041C68435D11}"/>
              </a:ext>
            </a:extLst>
          </p:cNvPr>
          <p:cNvCxnSpPr>
            <a:cxnSpLocks/>
          </p:cNvCxnSpPr>
          <p:nvPr/>
        </p:nvCxnSpPr>
        <p:spPr>
          <a:xfrm>
            <a:off x="5340144" y="5597152"/>
            <a:ext cx="6542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6380DEEA-8347-4B23-815E-C6963179BAF0}"/>
              </a:ext>
            </a:extLst>
          </p:cNvPr>
          <p:cNvCxnSpPr>
            <a:cxnSpLocks/>
          </p:cNvCxnSpPr>
          <p:nvPr/>
        </p:nvCxnSpPr>
        <p:spPr>
          <a:xfrm>
            <a:off x="5340144" y="6317282"/>
            <a:ext cx="213753" cy="23115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E02C956-D130-4BDC-8DFF-C18C9991867C}"/>
              </a:ext>
            </a:extLst>
          </p:cNvPr>
          <p:cNvCxnSpPr>
            <a:cxnSpLocks/>
          </p:cNvCxnSpPr>
          <p:nvPr/>
        </p:nvCxnSpPr>
        <p:spPr>
          <a:xfrm>
            <a:off x="5553897" y="6548438"/>
            <a:ext cx="0" cy="3095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2837180-BD2F-48A9-9A4B-358999D1ACAF}"/>
              </a:ext>
            </a:extLst>
          </p:cNvPr>
          <p:cNvCxnSpPr>
            <a:cxnSpLocks/>
          </p:cNvCxnSpPr>
          <p:nvPr/>
        </p:nvCxnSpPr>
        <p:spPr>
          <a:xfrm flipV="1">
            <a:off x="5350562" y="6137152"/>
            <a:ext cx="106877" cy="19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7241AF3-F432-4B6F-8B48-37412CB52C70}"/>
              </a:ext>
            </a:extLst>
          </p:cNvPr>
          <p:cNvCxnSpPr>
            <a:cxnSpLocks/>
          </p:cNvCxnSpPr>
          <p:nvPr/>
        </p:nvCxnSpPr>
        <p:spPr>
          <a:xfrm>
            <a:off x="5457439" y="6137152"/>
            <a:ext cx="300424" cy="30987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6FA8977-D9F9-4DE7-A518-C8CD4294AA70}"/>
              </a:ext>
            </a:extLst>
          </p:cNvPr>
          <p:cNvCxnSpPr>
            <a:cxnSpLocks/>
          </p:cNvCxnSpPr>
          <p:nvPr/>
        </p:nvCxnSpPr>
        <p:spPr>
          <a:xfrm>
            <a:off x="5757863" y="6447025"/>
            <a:ext cx="0" cy="41097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8C56D77-F694-4AA7-8853-464060ECB051}"/>
              </a:ext>
            </a:extLst>
          </p:cNvPr>
          <p:cNvCxnSpPr>
            <a:cxnSpLocks/>
          </p:cNvCxnSpPr>
          <p:nvPr/>
        </p:nvCxnSpPr>
        <p:spPr>
          <a:xfrm flipV="1">
            <a:off x="5353666" y="5954943"/>
            <a:ext cx="640711" cy="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88060CCA-076A-413F-8198-30B2DEA2D403}"/>
              </a:ext>
            </a:extLst>
          </p:cNvPr>
          <p:cNvCxnSpPr>
            <a:cxnSpLocks/>
          </p:cNvCxnSpPr>
          <p:nvPr/>
        </p:nvCxnSpPr>
        <p:spPr>
          <a:xfrm>
            <a:off x="6007899" y="5954945"/>
            <a:ext cx="245392" cy="267927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Oval 383">
            <a:extLst>
              <a:ext uri="{FF2B5EF4-FFF2-40B4-BE49-F238E27FC236}">
                <a16:creationId xmlns:a16="http://schemas.microsoft.com/office/drawing/2014/main" id="{309F0344-30DA-426D-A356-93A4E2B495AD}"/>
              </a:ext>
            </a:extLst>
          </p:cNvPr>
          <p:cNvSpPr/>
          <p:nvPr/>
        </p:nvSpPr>
        <p:spPr>
          <a:xfrm rot="5400000">
            <a:off x="6193013" y="616995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DC89C02E-A165-4B54-A20E-E2066AC01823}"/>
              </a:ext>
            </a:extLst>
          </p:cNvPr>
          <p:cNvSpPr/>
          <p:nvPr/>
        </p:nvSpPr>
        <p:spPr>
          <a:xfrm rot="5400000">
            <a:off x="5968082" y="5523712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392D0202-0340-4933-9E13-2C3FEB6019C3}"/>
              </a:ext>
            </a:extLst>
          </p:cNvPr>
          <p:cNvSpPr/>
          <p:nvPr/>
        </p:nvSpPr>
        <p:spPr>
          <a:xfrm rot="5400000">
            <a:off x="7417562" y="553169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4C2E58C-181E-481A-A9A7-80B6876FC104}"/>
              </a:ext>
            </a:extLst>
          </p:cNvPr>
          <p:cNvCxnSpPr>
            <a:cxnSpLocks/>
          </p:cNvCxnSpPr>
          <p:nvPr/>
        </p:nvCxnSpPr>
        <p:spPr>
          <a:xfrm>
            <a:off x="5353666" y="5777282"/>
            <a:ext cx="98667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421471FC-853F-4550-B173-3727D5F90204}"/>
              </a:ext>
            </a:extLst>
          </p:cNvPr>
          <p:cNvCxnSpPr>
            <a:cxnSpLocks/>
          </p:cNvCxnSpPr>
          <p:nvPr/>
        </p:nvCxnSpPr>
        <p:spPr>
          <a:xfrm>
            <a:off x="6340337" y="5777282"/>
            <a:ext cx="152400" cy="1524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80E1FD1-C5BC-4B3A-8A55-88B0927BD67E}"/>
              </a:ext>
            </a:extLst>
          </p:cNvPr>
          <p:cNvCxnSpPr>
            <a:cxnSpLocks/>
          </p:cNvCxnSpPr>
          <p:nvPr/>
        </p:nvCxnSpPr>
        <p:spPr>
          <a:xfrm>
            <a:off x="6492737" y="5929682"/>
            <a:ext cx="304751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: Rounded Corners 392">
            <a:extLst>
              <a:ext uri="{FF2B5EF4-FFF2-40B4-BE49-F238E27FC236}">
                <a16:creationId xmlns:a16="http://schemas.microsoft.com/office/drawing/2014/main" id="{A00584C8-84D9-4A17-8B13-2A24D59E0E14}"/>
              </a:ext>
            </a:extLst>
          </p:cNvPr>
          <p:cNvSpPr/>
          <p:nvPr/>
        </p:nvSpPr>
        <p:spPr>
          <a:xfrm>
            <a:off x="9547824" y="5439025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63505CDD-80A3-4BD3-810E-9E2653B1C9E3}"/>
              </a:ext>
            </a:extLst>
          </p:cNvPr>
          <p:cNvCxnSpPr>
            <a:cxnSpLocks/>
          </p:cNvCxnSpPr>
          <p:nvPr/>
        </p:nvCxnSpPr>
        <p:spPr>
          <a:xfrm>
            <a:off x="9265214" y="5743339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BE151DF8-565A-4BE9-A649-BB60DBD49573}"/>
              </a:ext>
            </a:extLst>
          </p:cNvPr>
          <p:cNvSpPr/>
          <p:nvPr/>
        </p:nvSpPr>
        <p:spPr>
          <a:xfrm rot="5400000">
            <a:off x="9148500" y="56778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8A24289E-C607-4AA7-A56F-A1B7DF8C2656}"/>
              </a:ext>
            </a:extLst>
          </p:cNvPr>
          <p:cNvCxnSpPr>
            <a:cxnSpLocks/>
          </p:cNvCxnSpPr>
          <p:nvPr/>
        </p:nvCxnSpPr>
        <p:spPr>
          <a:xfrm>
            <a:off x="9338249" y="5552938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A5417BD4-C941-4A92-8E78-B423595A331E}"/>
              </a:ext>
            </a:extLst>
          </p:cNvPr>
          <p:cNvCxnSpPr>
            <a:cxnSpLocks/>
          </p:cNvCxnSpPr>
          <p:nvPr/>
        </p:nvCxnSpPr>
        <p:spPr>
          <a:xfrm flipV="1">
            <a:off x="9328341" y="4596178"/>
            <a:ext cx="759751" cy="83776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1DC4BF55-9A9A-46C7-8BC2-B39CBC4B4F55}"/>
              </a:ext>
            </a:extLst>
          </p:cNvPr>
          <p:cNvCxnSpPr>
            <a:cxnSpLocks/>
          </p:cNvCxnSpPr>
          <p:nvPr/>
        </p:nvCxnSpPr>
        <p:spPr>
          <a:xfrm flipH="1" flipV="1">
            <a:off x="9324203" y="5438554"/>
            <a:ext cx="4137" cy="1214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1A448552-FA62-4F6D-838A-EB68BC944927}"/>
              </a:ext>
            </a:extLst>
          </p:cNvPr>
          <p:cNvCxnSpPr>
            <a:cxnSpLocks/>
          </p:cNvCxnSpPr>
          <p:nvPr/>
        </p:nvCxnSpPr>
        <p:spPr>
          <a:xfrm>
            <a:off x="9338440" y="5560013"/>
            <a:ext cx="247155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74EB50CC-6F7C-4F52-AE24-1C760FAAF9D0}"/>
              </a:ext>
            </a:extLst>
          </p:cNvPr>
          <p:cNvCxnSpPr>
            <a:cxnSpLocks/>
          </p:cNvCxnSpPr>
          <p:nvPr/>
        </p:nvCxnSpPr>
        <p:spPr>
          <a:xfrm flipH="1" flipV="1">
            <a:off x="10083524" y="3505638"/>
            <a:ext cx="385" cy="10854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1F484C9A-354E-49CC-92BA-D6B0B94AB412}"/>
              </a:ext>
            </a:extLst>
          </p:cNvPr>
          <p:cNvSpPr/>
          <p:nvPr/>
        </p:nvSpPr>
        <p:spPr>
          <a:xfrm>
            <a:off x="9795758" y="179991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83A23464-B917-4142-9489-45A4936EA062}"/>
              </a:ext>
            </a:extLst>
          </p:cNvPr>
          <p:cNvCxnSpPr>
            <a:cxnSpLocks/>
          </p:cNvCxnSpPr>
          <p:nvPr/>
        </p:nvCxnSpPr>
        <p:spPr>
          <a:xfrm flipH="1">
            <a:off x="10272747" y="179991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9AC9423-F256-4B6B-905F-991D049527A2}"/>
              </a:ext>
            </a:extLst>
          </p:cNvPr>
          <p:cNvCxnSpPr>
            <a:cxnSpLocks/>
          </p:cNvCxnSpPr>
          <p:nvPr/>
        </p:nvCxnSpPr>
        <p:spPr>
          <a:xfrm flipH="1">
            <a:off x="10177497" y="204956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Oval 486">
            <a:extLst>
              <a:ext uri="{FF2B5EF4-FFF2-40B4-BE49-F238E27FC236}">
                <a16:creationId xmlns:a16="http://schemas.microsoft.com/office/drawing/2014/main" id="{2DEE8CD7-96BB-46A5-87EA-F56C3EF9EBD5}"/>
              </a:ext>
            </a:extLst>
          </p:cNvPr>
          <p:cNvSpPr/>
          <p:nvPr/>
        </p:nvSpPr>
        <p:spPr>
          <a:xfrm>
            <a:off x="10020747" y="197604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E8F751BD-96DD-443F-BE13-79352A17B348}"/>
              </a:ext>
            </a:extLst>
          </p:cNvPr>
          <p:cNvCxnSpPr>
            <a:cxnSpLocks/>
          </p:cNvCxnSpPr>
          <p:nvPr/>
        </p:nvCxnSpPr>
        <p:spPr>
          <a:xfrm rot="5400000" flipH="1">
            <a:off x="10820440" y="281913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915BEC8E-30D7-44A4-8D37-3660C6250A5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733496" y="281082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Oval 489">
            <a:extLst>
              <a:ext uri="{FF2B5EF4-FFF2-40B4-BE49-F238E27FC236}">
                <a16:creationId xmlns:a16="http://schemas.microsoft.com/office/drawing/2014/main" id="{0BEA8FA6-5526-4B2C-A3D6-45AB935C6A1A}"/>
              </a:ext>
            </a:extLst>
          </p:cNvPr>
          <p:cNvSpPr/>
          <p:nvPr/>
        </p:nvSpPr>
        <p:spPr>
          <a:xfrm rot="5400000">
            <a:off x="10707321" y="260672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A19095B6-9D94-4A6E-91AF-CCF0F12C9EC8}"/>
              </a:ext>
            </a:extLst>
          </p:cNvPr>
          <p:cNvCxnSpPr>
            <a:cxnSpLocks/>
          </p:cNvCxnSpPr>
          <p:nvPr/>
        </p:nvCxnSpPr>
        <p:spPr>
          <a:xfrm flipH="1">
            <a:off x="10771336" y="210299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17192CBF-E163-4D4E-B306-C213EC205101}"/>
              </a:ext>
            </a:extLst>
          </p:cNvPr>
          <p:cNvCxnSpPr>
            <a:cxnSpLocks/>
            <a:endCxn id="493" idx="7"/>
          </p:cNvCxnSpPr>
          <p:nvPr/>
        </p:nvCxnSpPr>
        <p:spPr>
          <a:xfrm flipH="1">
            <a:off x="10609460" y="210299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3787B231-21B2-4AC4-8203-E2AD0D05A613}"/>
              </a:ext>
            </a:extLst>
          </p:cNvPr>
          <p:cNvSpPr/>
          <p:nvPr/>
        </p:nvSpPr>
        <p:spPr>
          <a:xfrm>
            <a:off x="10483476" y="227912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4D044D93-9687-4F1B-872F-58615FFB41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835476" y="254065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1FA40173-E363-4423-B7C0-14C2AA2FC584}"/>
              </a:ext>
            </a:extLst>
          </p:cNvPr>
          <p:cNvCxnSpPr>
            <a:cxnSpLocks/>
          </p:cNvCxnSpPr>
          <p:nvPr/>
        </p:nvCxnSpPr>
        <p:spPr>
          <a:xfrm>
            <a:off x="10155898" y="254065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FBA64665-4CDF-41E2-B625-37963C6C7B50}"/>
              </a:ext>
            </a:extLst>
          </p:cNvPr>
          <p:cNvSpPr/>
          <p:nvPr/>
        </p:nvSpPr>
        <p:spPr>
          <a:xfrm rot="10800000">
            <a:off x="10322884" y="260482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88EB2794-44F0-4880-A0D9-FAF6548E9498}"/>
              </a:ext>
            </a:extLst>
          </p:cNvPr>
          <p:cNvCxnSpPr>
            <a:cxnSpLocks/>
          </p:cNvCxnSpPr>
          <p:nvPr/>
        </p:nvCxnSpPr>
        <p:spPr>
          <a:xfrm>
            <a:off x="10155898" y="268419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Oval 497">
            <a:extLst>
              <a:ext uri="{FF2B5EF4-FFF2-40B4-BE49-F238E27FC236}">
                <a16:creationId xmlns:a16="http://schemas.microsoft.com/office/drawing/2014/main" id="{B33E897C-CB76-4638-BF25-23EFF6AE7943}"/>
              </a:ext>
            </a:extLst>
          </p:cNvPr>
          <p:cNvSpPr/>
          <p:nvPr/>
        </p:nvSpPr>
        <p:spPr>
          <a:xfrm>
            <a:off x="10019483" y="229231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8DE7B1F-5964-4AA0-90B0-06B10EE72C83}"/>
              </a:ext>
            </a:extLst>
          </p:cNvPr>
          <p:cNvSpPr/>
          <p:nvPr/>
        </p:nvSpPr>
        <p:spPr>
          <a:xfrm>
            <a:off x="10072522" y="287176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508414FA-B209-4816-A804-3AA772BCBCD9}"/>
              </a:ext>
            </a:extLst>
          </p:cNvPr>
          <p:cNvSpPr/>
          <p:nvPr/>
        </p:nvSpPr>
        <p:spPr>
          <a:xfrm>
            <a:off x="10524747" y="20063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3D02E47E-42DD-4FDF-9F76-0AFC9B247F01}"/>
              </a:ext>
            </a:extLst>
          </p:cNvPr>
          <p:cNvSpPr/>
          <p:nvPr/>
        </p:nvSpPr>
        <p:spPr>
          <a:xfrm>
            <a:off x="10837659" y="232790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B77873A-0BD5-4587-A445-62AA50F64BFB}"/>
              </a:ext>
            </a:extLst>
          </p:cNvPr>
          <p:cNvSpPr/>
          <p:nvPr/>
        </p:nvSpPr>
        <p:spPr>
          <a:xfrm>
            <a:off x="3631647" y="5151025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BA952C6-4B9E-4031-9ED9-91E3346D2178}"/>
              </a:ext>
            </a:extLst>
          </p:cNvPr>
          <p:cNvCxnSpPr>
            <a:cxnSpLocks/>
          </p:cNvCxnSpPr>
          <p:nvPr/>
        </p:nvCxnSpPr>
        <p:spPr>
          <a:xfrm flipH="1">
            <a:off x="4108636" y="515102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427DA31-176F-40B8-A27E-930CA9779092}"/>
              </a:ext>
            </a:extLst>
          </p:cNvPr>
          <p:cNvCxnSpPr>
            <a:cxnSpLocks/>
          </p:cNvCxnSpPr>
          <p:nvPr/>
        </p:nvCxnSpPr>
        <p:spPr>
          <a:xfrm flipH="1">
            <a:off x="4013386" y="540067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Oval 504">
            <a:extLst>
              <a:ext uri="{FF2B5EF4-FFF2-40B4-BE49-F238E27FC236}">
                <a16:creationId xmlns:a16="http://schemas.microsoft.com/office/drawing/2014/main" id="{C9E79F19-B1EE-4AB7-99D5-DEEFFD859CEF}"/>
              </a:ext>
            </a:extLst>
          </p:cNvPr>
          <p:cNvSpPr/>
          <p:nvPr/>
        </p:nvSpPr>
        <p:spPr>
          <a:xfrm>
            <a:off x="3856636" y="532715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876C5854-E01E-487B-9D58-468E0257BCB7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6329" y="617024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B5E8434C-19B5-4E70-A3C3-7F4B9A5390F7}"/>
              </a:ext>
            </a:extLst>
          </p:cNvPr>
          <p:cNvCxnSpPr>
            <a:cxnSpLocks/>
          </p:cNvCxnSpPr>
          <p:nvPr/>
        </p:nvCxnSpPr>
        <p:spPr>
          <a:xfrm rot="5400000" flipH="1">
            <a:off x="4569385" y="6161935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4D5C89A9-E43F-474C-B00C-4A47B6DA9BFC}"/>
              </a:ext>
            </a:extLst>
          </p:cNvPr>
          <p:cNvSpPr/>
          <p:nvPr/>
        </p:nvSpPr>
        <p:spPr>
          <a:xfrm rot="5400000">
            <a:off x="4543210" y="595783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C8E2DBA-8749-484B-859C-D0D3F51B4CA7}"/>
              </a:ext>
            </a:extLst>
          </p:cNvPr>
          <p:cNvCxnSpPr>
            <a:cxnSpLocks/>
          </p:cNvCxnSpPr>
          <p:nvPr/>
        </p:nvCxnSpPr>
        <p:spPr>
          <a:xfrm flipH="1">
            <a:off x="4607225" y="5454108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98F59D-DE47-4D01-9875-EC41149E5F7A}"/>
              </a:ext>
            </a:extLst>
          </p:cNvPr>
          <p:cNvCxnSpPr>
            <a:cxnSpLocks/>
            <a:endCxn id="511" idx="7"/>
          </p:cNvCxnSpPr>
          <p:nvPr/>
        </p:nvCxnSpPr>
        <p:spPr>
          <a:xfrm flipH="1">
            <a:off x="4445349" y="5454108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Oval 510">
            <a:extLst>
              <a:ext uri="{FF2B5EF4-FFF2-40B4-BE49-F238E27FC236}">
                <a16:creationId xmlns:a16="http://schemas.microsoft.com/office/drawing/2014/main" id="{C49EBD61-69D6-46CF-BC5B-C5AC94F2B548}"/>
              </a:ext>
            </a:extLst>
          </p:cNvPr>
          <p:cNvSpPr/>
          <p:nvPr/>
        </p:nvSpPr>
        <p:spPr>
          <a:xfrm>
            <a:off x="4319365" y="563023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74B0DB4-6C3C-4BB3-BAE6-11C8592BEF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1365" y="589176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7F9A4C52-9CC4-48FD-B830-C6F29DC1EFCB}"/>
              </a:ext>
            </a:extLst>
          </p:cNvPr>
          <p:cNvCxnSpPr>
            <a:cxnSpLocks/>
          </p:cNvCxnSpPr>
          <p:nvPr/>
        </p:nvCxnSpPr>
        <p:spPr>
          <a:xfrm>
            <a:off x="3991787" y="5891761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Oval 513">
            <a:extLst>
              <a:ext uri="{FF2B5EF4-FFF2-40B4-BE49-F238E27FC236}">
                <a16:creationId xmlns:a16="http://schemas.microsoft.com/office/drawing/2014/main" id="{E4032D08-72CF-4066-88D6-7E46D69ECF91}"/>
              </a:ext>
            </a:extLst>
          </p:cNvPr>
          <p:cNvSpPr/>
          <p:nvPr/>
        </p:nvSpPr>
        <p:spPr>
          <a:xfrm rot="10800000">
            <a:off x="4158773" y="5955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4D9F3404-9ADC-46D7-AA72-07D76A1DBEFE}"/>
              </a:ext>
            </a:extLst>
          </p:cNvPr>
          <p:cNvCxnSpPr>
            <a:cxnSpLocks/>
          </p:cNvCxnSpPr>
          <p:nvPr/>
        </p:nvCxnSpPr>
        <p:spPr>
          <a:xfrm>
            <a:off x="3991787" y="6035305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451305A7-7B0F-4B1F-9741-0124F1F90305}"/>
              </a:ext>
            </a:extLst>
          </p:cNvPr>
          <p:cNvSpPr/>
          <p:nvPr/>
        </p:nvSpPr>
        <p:spPr>
          <a:xfrm>
            <a:off x="3855372" y="564342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BA84F2B-CA16-4233-B00D-47F158FCA8B5}"/>
              </a:ext>
            </a:extLst>
          </p:cNvPr>
          <p:cNvSpPr/>
          <p:nvPr/>
        </p:nvSpPr>
        <p:spPr>
          <a:xfrm>
            <a:off x="3908411" y="622287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8F6D770F-AABF-4F1B-95A4-DE0956F4A5F1}"/>
              </a:ext>
            </a:extLst>
          </p:cNvPr>
          <p:cNvSpPr/>
          <p:nvPr/>
        </p:nvSpPr>
        <p:spPr>
          <a:xfrm>
            <a:off x="4360636" y="535745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9112D12-659A-48B5-90E5-E2D451AA59FA}"/>
              </a:ext>
            </a:extLst>
          </p:cNvPr>
          <p:cNvCxnSpPr>
            <a:cxnSpLocks/>
          </p:cNvCxnSpPr>
          <p:nvPr/>
        </p:nvCxnSpPr>
        <p:spPr>
          <a:xfrm>
            <a:off x="10839624" y="5872474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Oval 518">
            <a:extLst>
              <a:ext uri="{FF2B5EF4-FFF2-40B4-BE49-F238E27FC236}">
                <a16:creationId xmlns:a16="http://schemas.microsoft.com/office/drawing/2014/main" id="{0323F999-A76C-4ED2-A6DD-0FDB54278863}"/>
              </a:ext>
            </a:extLst>
          </p:cNvPr>
          <p:cNvSpPr/>
          <p:nvPr/>
        </p:nvSpPr>
        <p:spPr>
          <a:xfrm>
            <a:off x="4673548" y="567901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0" name="Rectangle: Rounded Corners 519">
            <a:extLst>
              <a:ext uri="{FF2B5EF4-FFF2-40B4-BE49-F238E27FC236}">
                <a16:creationId xmlns:a16="http://schemas.microsoft.com/office/drawing/2014/main" id="{3666B1F7-B5E3-4A4C-952F-B3A9220BF9D3}"/>
              </a:ext>
            </a:extLst>
          </p:cNvPr>
          <p:cNvSpPr/>
          <p:nvPr/>
        </p:nvSpPr>
        <p:spPr>
          <a:xfrm>
            <a:off x="7974660" y="5107119"/>
            <a:ext cx="289652" cy="622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15067086-0B5B-4A1D-9A1C-2E17FA680E62}"/>
              </a:ext>
            </a:extLst>
          </p:cNvPr>
          <p:cNvSpPr/>
          <p:nvPr/>
        </p:nvSpPr>
        <p:spPr>
          <a:xfrm rot="5400000">
            <a:off x="8065486" y="517550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CA7A40C8-725E-4C18-B63D-DBC5FBDF17AF}"/>
              </a:ext>
            </a:extLst>
          </p:cNvPr>
          <p:cNvSpPr/>
          <p:nvPr/>
        </p:nvSpPr>
        <p:spPr>
          <a:xfrm rot="5400000">
            <a:off x="8065486" y="5554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6778F0F7-FA28-4704-991B-0E2E4AE56778}"/>
              </a:ext>
            </a:extLst>
          </p:cNvPr>
          <p:cNvCxnSpPr>
            <a:cxnSpLocks/>
          </p:cNvCxnSpPr>
          <p:nvPr/>
        </p:nvCxnSpPr>
        <p:spPr>
          <a:xfrm>
            <a:off x="10845207" y="5686652"/>
            <a:ext cx="468441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Oval 524">
            <a:extLst>
              <a:ext uri="{FF2B5EF4-FFF2-40B4-BE49-F238E27FC236}">
                <a16:creationId xmlns:a16="http://schemas.microsoft.com/office/drawing/2014/main" id="{53F42583-0E32-4D29-96F4-4BCF9815EF68}"/>
              </a:ext>
            </a:extLst>
          </p:cNvPr>
          <p:cNvSpPr/>
          <p:nvPr/>
        </p:nvSpPr>
        <p:spPr>
          <a:xfrm rot="5400000">
            <a:off x="9632595" y="5500011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491B8AB7-BBC7-4D1D-8DB5-964FD79B77D8}"/>
              </a:ext>
            </a:extLst>
          </p:cNvPr>
          <p:cNvSpPr/>
          <p:nvPr/>
        </p:nvSpPr>
        <p:spPr>
          <a:xfrm rot="5400000">
            <a:off x="9636294" y="5893347"/>
            <a:ext cx="108000" cy="1080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1EE53F28-917B-4E2A-9796-EAF84CE004DB}"/>
              </a:ext>
            </a:extLst>
          </p:cNvPr>
          <p:cNvSpPr/>
          <p:nvPr/>
        </p:nvSpPr>
        <p:spPr>
          <a:xfrm>
            <a:off x="10641679" y="5376701"/>
            <a:ext cx="1130887" cy="11059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0F60ADE6-4822-437B-AE46-D55F3A208F00}"/>
              </a:ext>
            </a:extLst>
          </p:cNvPr>
          <p:cNvSpPr/>
          <p:nvPr/>
        </p:nvSpPr>
        <p:spPr>
          <a:xfrm>
            <a:off x="10676922" y="5402667"/>
            <a:ext cx="1060135" cy="1060135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FC960CCE-F5A8-4401-9D36-8040A3CCAD84}"/>
              </a:ext>
            </a:extLst>
          </p:cNvPr>
          <p:cNvGrpSpPr/>
          <p:nvPr/>
        </p:nvGrpSpPr>
        <p:grpSpPr>
          <a:xfrm>
            <a:off x="10814959" y="5534261"/>
            <a:ext cx="797062" cy="796623"/>
            <a:chOff x="6728636" y="653558"/>
            <a:chExt cx="421289" cy="421057"/>
          </a:xfrm>
        </p:grpSpPr>
        <p:sp>
          <p:nvSpPr>
            <p:cNvPr id="531" name="Teardrop 530">
              <a:extLst>
                <a:ext uri="{FF2B5EF4-FFF2-40B4-BE49-F238E27FC236}">
                  <a16:creationId xmlns:a16="http://schemas.microsoft.com/office/drawing/2014/main" id="{C600ECEB-CBFE-4BA4-A315-5D04A14B5397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2" name="Teardrop 531">
              <a:extLst>
                <a:ext uri="{FF2B5EF4-FFF2-40B4-BE49-F238E27FC236}">
                  <a16:creationId xmlns:a16="http://schemas.microsoft.com/office/drawing/2014/main" id="{A6549FE8-2EE5-4998-804E-CE646A37476E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3" name="Teardrop 532">
              <a:extLst>
                <a:ext uri="{FF2B5EF4-FFF2-40B4-BE49-F238E27FC236}">
                  <a16:creationId xmlns:a16="http://schemas.microsoft.com/office/drawing/2014/main" id="{F5EAD6F1-0C35-4950-AFE9-85DFCA9B725E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4" name="Teardrop 533">
              <a:extLst>
                <a:ext uri="{FF2B5EF4-FFF2-40B4-BE49-F238E27FC236}">
                  <a16:creationId xmlns:a16="http://schemas.microsoft.com/office/drawing/2014/main" id="{28E22283-B1BB-43B1-AD67-F5216055C509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535" name="Oval 534">
            <a:extLst>
              <a:ext uri="{FF2B5EF4-FFF2-40B4-BE49-F238E27FC236}">
                <a16:creationId xmlns:a16="http://schemas.microsoft.com/office/drawing/2014/main" id="{FDEA8392-6172-472E-A3A9-232207EE73A9}"/>
              </a:ext>
            </a:extLst>
          </p:cNvPr>
          <p:cNvSpPr/>
          <p:nvPr/>
        </p:nvSpPr>
        <p:spPr>
          <a:xfrm>
            <a:off x="11082409" y="5795812"/>
            <a:ext cx="247726" cy="24772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C664E726-1D71-4CA8-BC6B-0F1F67A37268}"/>
              </a:ext>
            </a:extLst>
          </p:cNvPr>
          <p:cNvCxnSpPr>
            <a:cxnSpLocks/>
          </p:cNvCxnSpPr>
          <p:nvPr/>
        </p:nvCxnSpPr>
        <p:spPr>
          <a:xfrm flipH="1">
            <a:off x="10265320" y="3505638"/>
            <a:ext cx="0" cy="828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1BF844C7-DB63-4767-871C-B7B9C8A3CC8B}"/>
              </a:ext>
            </a:extLst>
          </p:cNvPr>
          <p:cNvSpPr/>
          <p:nvPr/>
        </p:nvSpPr>
        <p:spPr>
          <a:xfrm rot="5400000">
            <a:off x="10194662" y="428793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FA8374D-5283-4849-AC52-8CE3B9AEB274}"/>
              </a:ext>
            </a:extLst>
          </p:cNvPr>
          <p:cNvSpPr/>
          <p:nvPr/>
        </p:nvSpPr>
        <p:spPr>
          <a:xfrm>
            <a:off x="9342102" y="2589153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900A809C-182B-411A-B808-6851830481C5}"/>
              </a:ext>
            </a:extLst>
          </p:cNvPr>
          <p:cNvSpPr/>
          <p:nvPr/>
        </p:nvSpPr>
        <p:spPr>
          <a:xfrm>
            <a:off x="9333091" y="2412097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6F083512-498B-4E9C-B9C5-D229261E8D8C}"/>
              </a:ext>
            </a:extLst>
          </p:cNvPr>
          <p:cNvCxnSpPr>
            <a:cxnSpLocks/>
          </p:cNvCxnSpPr>
          <p:nvPr/>
        </p:nvCxnSpPr>
        <p:spPr>
          <a:xfrm flipV="1">
            <a:off x="10984126" y="3482531"/>
            <a:ext cx="0" cy="112707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57E7769-7B89-40C9-9C7E-FF462FD26F66}"/>
              </a:ext>
            </a:extLst>
          </p:cNvPr>
          <p:cNvCxnSpPr>
            <a:cxnSpLocks/>
          </p:cNvCxnSpPr>
          <p:nvPr/>
        </p:nvCxnSpPr>
        <p:spPr>
          <a:xfrm flipV="1">
            <a:off x="10806733" y="3505640"/>
            <a:ext cx="0" cy="115200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008CD769-2550-4726-927B-7568FE47269D}"/>
              </a:ext>
            </a:extLst>
          </p:cNvPr>
          <p:cNvCxnSpPr>
            <a:cxnSpLocks/>
          </p:cNvCxnSpPr>
          <p:nvPr/>
        </p:nvCxnSpPr>
        <p:spPr>
          <a:xfrm flipV="1">
            <a:off x="10625320" y="3505638"/>
            <a:ext cx="0" cy="120287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4EC2B8BD-5A51-44DF-9A3F-3C480A05186C}"/>
              </a:ext>
            </a:extLst>
          </p:cNvPr>
          <p:cNvCxnSpPr>
            <a:cxnSpLocks/>
          </p:cNvCxnSpPr>
          <p:nvPr/>
        </p:nvCxnSpPr>
        <p:spPr>
          <a:xfrm flipV="1">
            <a:off x="10443758" y="3505638"/>
            <a:ext cx="0" cy="124899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BB967AE-A07A-4934-9BA6-34BE60A9996D}"/>
              </a:ext>
            </a:extLst>
          </p:cNvPr>
          <p:cNvCxnSpPr>
            <a:cxnSpLocks/>
          </p:cNvCxnSpPr>
          <p:nvPr/>
        </p:nvCxnSpPr>
        <p:spPr>
          <a:xfrm>
            <a:off x="10984059" y="4614343"/>
            <a:ext cx="229180" cy="21481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02BA0F4C-92C4-4484-B929-36B8B06FFE98}"/>
              </a:ext>
            </a:extLst>
          </p:cNvPr>
          <p:cNvCxnSpPr>
            <a:cxnSpLocks/>
          </p:cNvCxnSpPr>
          <p:nvPr/>
        </p:nvCxnSpPr>
        <p:spPr>
          <a:xfrm>
            <a:off x="11219046" y="4832243"/>
            <a:ext cx="100207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FB2ECC0B-91DB-4134-A968-C6F55604B49C}"/>
              </a:ext>
            </a:extLst>
          </p:cNvPr>
          <p:cNvCxnSpPr>
            <a:cxnSpLocks/>
          </p:cNvCxnSpPr>
          <p:nvPr/>
        </p:nvCxnSpPr>
        <p:spPr>
          <a:xfrm>
            <a:off x="10814959" y="4669404"/>
            <a:ext cx="337162" cy="326118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57E2F4-3A90-44AF-B7C5-FD8029E29271}"/>
              </a:ext>
            </a:extLst>
          </p:cNvPr>
          <p:cNvCxnSpPr>
            <a:cxnSpLocks/>
          </p:cNvCxnSpPr>
          <p:nvPr/>
        </p:nvCxnSpPr>
        <p:spPr>
          <a:xfrm>
            <a:off x="11173311" y="4995522"/>
            <a:ext cx="10430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BB6568A2-C114-4A2D-9CCE-874371DFC544}"/>
              </a:ext>
            </a:extLst>
          </p:cNvPr>
          <p:cNvCxnSpPr>
            <a:cxnSpLocks/>
          </p:cNvCxnSpPr>
          <p:nvPr/>
        </p:nvCxnSpPr>
        <p:spPr>
          <a:xfrm>
            <a:off x="10627042" y="4708517"/>
            <a:ext cx="525079" cy="516326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01F35160-84C7-41F9-966B-4F11FEDCAF6E}"/>
              </a:ext>
            </a:extLst>
          </p:cNvPr>
          <p:cNvCxnSpPr>
            <a:cxnSpLocks/>
          </p:cNvCxnSpPr>
          <p:nvPr/>
        </p:nvCxnSpPr>
        <p:spPr>
          <a:xfrm>
            <a:off x="10445320" y="4754636"/>
            <a:ext cx="464165" cy="46529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Oval 605">
            <a:extLst>
              <a:ext uri="{FF2B5EF4-FFF2-40B4-BE49-F238E27FC236}">
                <a16:creationId xmlns:a16="http://schemas.microsoft.com/office/drawing/2014/main" id="{A3021655-7152-4BDE-8781-F74E1AD43F72}"/>
              </a:ext>
            </a:extLst>
          </p:cNvPr>
          <p:cNvSpPr/>
          <p:nvPr/>
        </p:nvSpPr>
        <p:spPr>
          <a:xfrm>
            <a:off x="10585992" y="3511696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416BD00-B426-4A39-87F0-08360A69912D}"/>
              </a:ext>
            </a:extLst>
          </p:cNvPr>
          <p:cNvGrpSpPr/>
          <p:nvPr/>
        </p:nvGrpSpPr>
        <p:grpSpPr>
          <a:xfrm>
            <a:off x="9383404" y="1386506"/>
            <a:ext cx="2121384" cy="2119132"/>
            <a:chOff x="4322454" y="2326306"/>
            <a:chExt cx="2121384" cy="211913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9CB09B9-2E20-4219-98C2-40B166CB9A2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ED499DD-7CD2-49BB-8D65-71C6A4C1680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747426A-05AD-4129-863E-2F1D5BA6124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E416DC8-96DC-48D9-AE40-4E38CF26536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F8883F6-9206-460F-A1FE-559E11D83DB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1292B1D-E910-4F82-8F08-D72F5FBDAF1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F28ED8F-A8FD-4E14-BD6D-36A05BA5331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C03CF25-C26A-47F6-936C-301614E1C8C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389F00-A14C-4C0F-8CA1-1C932ACE7F64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0BF18E2-FB3B-4CA9-8056-372D5BC8A2C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D409CC-77BE-4E2B-ACC9-6C26649229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875AE84-3466-4E61-B677-2FBC0041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C832787-0ED7-4895-8781-6B9EE639537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8D37A52-E280-4AAC-8D07-0D09D8C1499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3AED62-81A5-4D3D-B10C-F67F06B4BF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4478EE5-A5C9-4372-AEE1-FEF4BFAF44AE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EF86F83-5EC0-40AA-8907-3FB63427DE1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29CF9A-24EB-4E63-BDF9-5E983996BC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99EC89-7C9C-41B7-BBF8-A044FBC762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4582FC1-E15B-4A92-8A36-E1B5F082499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CE353AC-3234-42AA-B08E-A4EBA18AB5C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30DCFA4-5FDF-4723-BA4B-36374BE025F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FD6078A-BCA9-4E5E-8800-5E1449C7EF2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1BDCD0F-EA52-439A-9845-FCE2A495434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26F7B05-60EA-49E1-98EA-D795E147A154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4FC26A-D016-4AC4-826D-37A87B29ADA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380C9DA-E218-495A-8911-6A8FA2B0C5E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307FF33-4AB6-4C01-8604-B39D22F0447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EE0DCDB-13D7-482A-937C-304EC33AA89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1E35A0-7C8A-4B07-BADA-942323D0CC3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DE867B8-7CF8-4E84-8E5B-DF3641929DB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A2282F1-3072-4AE6-8AD9-E851F80BEA0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F11310F-025C-41F1-BDEE-2073228CD03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034C3FD8-7337-41CD-9FDA-98351E2B9F5F}"/>
              </a:ext>
            </a:extLst>
          </p:cNvPr>
          <p:cNvCxnSpPr>
            <a:cxnSpLocks/>
          </p:cNvCxnSpPr>
          <p:nvPr/>
        </p:nvCxnSpPr>
        <p:spPr>
          <a:xfrm flipH="1">
            <a:off x="2514600" y="5443900"/>
            <a:ext cx="769569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EB99E9EC-521A-4221-A411-3929EC992CA9}"/>
              </a:ext>
            </a:extLst>
          </p:cNvPr>
          <p:cNvCxnSpPr>
            <a:cxnSpLocks/>
          </p:cNvCxnSpPr>
          <p:nvPr/>
        </p:nvCxnSpPr>
        <p:spPr>
          <a:xfrm flipH="1">
            <a:off x="1085850" y="5619025"/>
            <a:ext cx="221133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" name="Oval 612">
            <a:extLst>
              <a:ext uri="{FF2B5EF4-FFF2-40B4-BE49-F238E27FC236}">
                <a16:creationId xmlns:a16="http://schemas.microsoft.com/office/drawing/2014/main" id="{811E987C-D14E-4C4C-AD47-F621AE2673D5}"/>
              </a:ext>
            </a:extLst>
          </p:cNvPr>
          <p:cNvSpPr/>
          <p:nvPr/>
        </p:nvSpPr>
        <p:spPr>
          <a:xfrm rot="5400000">
            <a:off x="2356061" y="53681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A0FFBCF-4007-4B1F-90CB-97EC0A50E630}"/>
              </a:ext>
            </a:extLst>
          </p:cNvPr>
          <p:cNvSpPr/>
          <p:nvPr/>
        </p:nvSpPr>
        <p:spPr>
          <a:xfrm rot="5400000">
            <a:off x="928350" y="553932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280A093E-4822-4ACD-BF4D-9B911DE04CBD}"/>
              </a:ext>
            </a:extLst>
          </p:cNvPr>
          <p:cNvCxnSpPr>
            <a:cxnSpLocks/>
          </p:cNvCxnSpPr>
          <p:nvPr/>
        </p:nvCxnSpPr>
        <p:spPr>
          <a:xfrm>
            <a:off x="2636044" y="5797196"/>
            <a:ext cx="565593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5C41AA3F-AAFA-48DD-BF86-A5270E3725B4}"/>
              </a:ext>
            </a:extLst>
          </p:cNvPr>
          <p:cNvCxnSpPr>
            <a:cxnSpLocks/>
          </p:cNvCxnSpPr>
          <p:nvPr/>
        </p:nvCxnSpPr>
        <p:spPr>
          <a:xfrm>
            <a:off x="2675544" y="5979054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>
            <a:extLst>
              <a:ext uri="{FF2B5EF4-FFF2-40B4-BE49-F238E27FC236}">
                <a16:creationId xmlns:a16="http://schemas.microsoft.com/office/drawing/2014/main" id="{CDD9AF94-22A8-419A-BB54-D76BAFAFAD13}"/>
              </a:ext>
            </a:extLst>
          </p:cNvPr>
          <p:cNvCxnSpPr>
            <a:cxnSpLocks/>
          </p:cNvCxnSpPr>
          <p:nvPr/>
        </p:nvCxnSpPr>
        <p:spPr>
          <a:xfrm flipV="1">
            <a:off x="2199825" y="5798194"/>
            <a:ext cx="436219" cy="31874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DD3A451-F35D-487B-9A4D-10624AAF6987}"/>
              </a:ext>
            </a:extLst>
          </p:cNvPr>
          <p:cNvCxnSpPr>
            <a:cxnSpLocks/>
          </p:cNvCxnSpPr>
          <p:nvPr/>
        </p:nvCxnSpPr>
        <p:spPr>
          <a:xfrm flipV="1">
            <a:off x="2353087" y="5980858"/>
            <a:ext cx="317695" cy="232143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065B0493-FA23-4074-8653-50AD24733B6D}"/>
              </a:ext>
            </a:extLst>
          </p:cNvPr>
          <p:cNvCxnSpPr>
            <a:cxnSpLocks/>
          </p:cNvCxnSpPr>
          <p:nvPr/>
        </p:nvCxnSpPr>
        <p:spPr>
          <a:xfrm>
            <a:off x="2733065" y="6159073"/>
            <a:ext cx="564117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577D8553-542E-435E-AA6E-3B78E9CA882C}"/>
              </a:ext>
            </a:extLst>
          </p:cNvPr>
          <p:cNvCxnSpPr>
            <a:cxnSpLocks/>
          </p:cNvCxnSpPr>
          <p:nvPr/>
        </p:nvCxnSpPr>
        <p:spPr>
          <a:xfrm flipV="1">
            <a:off x="2521920" y="6158692"/>
            <a:ext cx="206389" cy="15081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91A7595-2B21-4D9F-BD94-1CF1A39BF4C7}"/>
              </a:ext>
            </a:extLst>
          </p:cNvPr>
          <p:cNvCxnSpPr>
            <a:cxnSpLocks/>
          </p:cNvCxnSpPr>
          <p:nvPr/>
        </p:nvCxnSpPr>
        <p:spPr>
          <a:xfrm>
            <a:off x="2995613" y="6339025"/>
            <a:ext cx="28966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0FF6B014-B138-4E52-90BA-E5CE51F2433B}"/>
              </a:ext>
            </a:extLst>
          </p:cNvPr>
          <p:cNvSpPr/>
          <p:nvPr/>
        </p:nvSpPr>
        <p:spPr>
          <a:xfrm>
            <a:off x="2870970" y="6266097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31FAE23A-D411-4930-85AA-21495DDC242F}"/>
              </a:ext>
            </a:extLst>
          </p:cNvPr>
          <p:cNvCxnSpPr>
            <a:cxnSpLocks/>
          </p:cNvCxnSpPr>
          <p:nvPr/>
        </p:nvCxnSpPr>
        <p:spPr>
          <a:xfrm flipV="1">
            <a:off x="2191516" y="6127011"/>
            <a:ext cx="0" cy="730989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450FFF94-6309-410E-918D-BC4EA36B0411}"/>
              </a:ext>
            </a:extLst>
          </p:cNvPr>
          <p:cNvCxnSpPr>
            <a:cxnSpLocks/>
          </p:cNvCxnSpPr>
          <p:nvPr/>
        </p:nvCxnSpPr>
        <p:spPr>
          <a:xfrm flipV="1">
            <a:off x="2353087" y="6226955"/>
            <a:ext cx="0" cy="631045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EBBB69B1-E46C-42E8-B7EA-07A5DD60201D}"/>
              </a:ext>
            </a:extLst>
          </p:cNvPr>
          <p:cNvSpPr/>
          <p:nvPr/>
        </p:nvSpPr>
        <p:spPr>
          <a:xfrm>
            <a:off x="3220546" y="5224055"/>
            <a:ext cx="72000" cy="7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3CDB0D67-63AF-4DD9-A8E5-892B8316532D}"/>
              </a:ext>
            </a:extLst>
          </p:cNvPr>
          <p:cNvCxnSpPr>
            <a:cxnSpLocks/>
          </p:cNvCxnSpPr>
          <p:nvPr/>
        </p:nvCxnSpPr>
        <p:spPr>
          <a:xfrm flipV="1">
            <a:off x="2521920" y="6316601"/>
            <a:ext cx="0" cy="166062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Oval 642">
            <a:extLst>
              <a:ext uri="{FF2B5EF4-FFF2-40B4-BE49-F238E27FC236}">
                <a16:creationId xmlns:a16="http://schemas.microsoft.com/office/drawing/2014/main" id="{F388FFF3-A49D-4DBC-A665-691D17CB5E73}"/>
              </a:ext>
            </a:extLst>
          </p:cNvPr>
          <p:cNvSpPr/>
          <p:nvPr/>
        </p:nvSpPr>
        <p:spPr>
          <a:xfrm rot="5400000">
            <a:off x="2448212" y="646307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3E5DB4C-B538-4ED4-B38F-A703812743CA}"/>
              </a:ext>
            </a:extLst>
          </p:cNvPr>
          <p:cNvGrpSpPr/>
          <p:nvPr/>
        </p:nvGrpSpPr>
        <p:grpSpPr>
          <a:xfrm>
            <a:off x="3218759" y="4739306"/>
            <a:ext cx="2121384" cy="2119132"/>
            <a:chOff x="4322454" y="2326306"/>
            <a:chExt cx="2121384" cy="2119132"/>
          </a:xfrm>
          <a:solidFill>
            <a:schemeClr val="accent2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50D850-7CD7-4EDD-887E-CFD53503B23F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7804E7C-7996-40A5-8228-D943746E535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3E150B9-F309-45D0-A5E2-1246695C612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4E8F5D4-F267-43BE-B03C-1C5029B0642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DEE706-3464-40B5-A892-F010090EE6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EC526E9-F3B2-45B0-9596-27BC3624242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065B51-BFA3-4029-AE62-51DD6548C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845D97F-5690-400D-B1C1-5B64DC67D36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E90DA6-757B-43BE-91AE-5E021B1C328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F8017E-06D2-402F-9567-E8695167A69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F6DB16B-5627-430B-BF74-D4D0D048637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7D3024D-2EE5-493A-8F37-FE6C936E34E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08329D0-1A2B-4F4C-9CB5-D6DD86A059F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E2E8554-C097-42BC-B3EB-BFE687630D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1BC6A6-FC7E-4000-A73F-4544B7BC026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A99B84-B431-4C93-8F0E-344A97D6FB9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61C07B-3FE0-47E5-B402-2CE4E056A17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1E45E7-7CA8-4AF4-9E45-C894292BAD2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7AB92C9-15B5-4D6F-8450-9C2DEB475C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2A6FE-AC93-496D-9A83-B4A848BAEA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AF0F03-51AD-4AD2-B14F-4C58AB9F12A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0DA0E1C-9866-4C1E-8906-884A24E6C32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6C863D-D693-4859-BDF5-D3FCD06D0CD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A72999-29D8-4CC3-8FC1-804D41145D0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172D16-5E8C-492C-A37A-69BDC44CE4A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25ED25-4344-4391-8A57-4E8A28E8F46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C35588C-9C62-43FF-ABAB-9E7BEE8D43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4F37E-4BC5-4B4F-8330-3819F5EB567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DEB7DFF-8580-485D-AD80-C0D322ED1F9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EA2D21C-BF09-4898-9BCD-263265CA135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16EB25-359D-410F-8D1F-47637E99985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FFCE85F-D8D8-44D9-97B2-DA18B88ED56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4A2949-0302-4DE4-8C61-667DC04C43EC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48E2372-33F2-4140-8338-7303BF61E6AD}"/>
              </a:ext>
            </a:extLst>
          </p:cNvPr>
          <p:cNvSpPr/>
          <p:nvPr/>
        </p:nvSpPr>
        <p:spPr>
          <a:xfrm>
            <a:off x="412843" y="254000"/>
            <a:ext cx="7028929" cy="3805340"/>
          </a:xfrm>
          <a:prstGeom prst="roundRect">
            <a:avLst>
              <a:gd name="adj" fmla="val 11341"/>
            </a:avLst>
          </a:prstGeom>
          <a:pattFill prst="narVert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66512093-7097-4C1B-8BC3-C171E4DA28E3}"/>
              </a:ext>
            </a:extLst>
          </p:cNvPr>
          <p:cNvSpPr txBox="1"/>
          <p:nvPr/>
        </p:nvSpPr>
        <p:spPr>
          <a:xfrm>
            <a:off x="782665" y="1810610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And Swap-Chromo</a:t>
            </a:r>
          </a:p>
        </p:txBody>
      </p:sp>
      <p:sp>
        <p:nvSpPr>
          <p:cNvPr id="670" name="Arc 669">
            <a:extLst>
              <a:ext uri="{FF2B5EF4-FFF2-40B4-BE49-F238E27FC236}">
                <a16:creationId xmlns:a16="http://schemas.microsoft.com/office/drawing/2014/main" id="{5957BE85-4FE3-47FC-AD10-DCD83AA30030}"/>
              </a:ext>
            </a:extLst>
          </p:cNvPr>
          <p:cNvSpPr/>
          <p:nvPr/>
        </p:nvSpPr>
        <p:spPr>
          <a:xfrm>
            <a:off x="6761362" y="426383"/>
            <a:ext cx="509901" cy="545495"/>
          </a:xfrm>
          <a:prstGeom prst="arc">
            <a:avLst/>
          </a:prstGeom>
          <a:noFill/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C38D8937-2640-4909-A074-680BB2AFFE27}"/>
              </a:ext>
            </a:extLst>
          </p:cNvPr>
          <p:cNvSpPr/>
          <p:nvPr/>
        </p:nvSpPr>
        <p:spPr>
          <a:xfrm>
            <a:off x="6384815" y="294678"/>
            <a:ext cx="394283" cy="112450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C1F3A12F-557F-4E54-A60B-1E88C32813B5}"/>
              </a:ext>
            </a:extLst>
          </p:cNvPr>
          <p:cNvSpPr/>
          <p:nvPr/>
        </p:nvSpPr>
        <p:spPr>
          <a:xfrm>
            <a:off x="5596625" y="294678"/>
            <a:ext cx="394283" cy="97389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7BA6F7D3-053E-49F9-BEED-7153978D3C2E}"/>
              </a:ext>
            </a:extLst>
          </p:cNvPr>
          <p:cNvSpPr/>
          <p:nvPr/>
        </p:nvSpPr>
        <p:spPr>
          <a:xfrm>
            <a:off x="4811239" y="294678"/>
            <a:ext cx="394283" cy="81949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CB9ADA6E-70DB-4987-9C3D-BF5B995467CC}"/>
              </a:ext>
            </a:extLst>
          </p:cNvPr>
          <p:cNvSpPr/>
          <p:nvPr/>
        </p:nvSpPr>
        <p:spPr>
          <a:xfrm>
            <a:off x="4808791" y="291503"/>
            <a:ext cx="1969952" cy="1135441"/>
          </a:xfrm>
          <a:custGeom>
            <a:avLst/>
            <a:gdLst>
              <a:gd name="connsiteX0" fmla="*/ 0 w 1969952"/>
              <a:gd name="connsiteY0" fmla="*/ 0 h 1135441"/>
              <a:gd name="connsiteX1" fmla="*/ 394284 w 1969952"/>
              <a:gd name="connsiteY1" fmla="*/ 0 h 1135441"/>
              <a:gd name="connsiteX2" fmla="*/ 787834 w 1969952"/>
              <a:gd name="connsiteY2" fmla="*/ 0 h 1135441"/>
              <a:gd name="connsiteX3" fmla="*/ 1182118 w 1969952"/>
              <a:gd name="connsiteY3" fmla="*/ 0 h 1135441"/>
              <a:gd name="connsiteX4" fmla="*/ 1575668 w 1969952"/>
              <a:gd name="connsiteY4" fmla="*/ 0 h 1135441"/>
              <a:gd name="connsiteX5" fmla="*/ 1969952 w 1969952"/>
              <a:gd name="connsiteY5" fmla="*/ 0 h 1135441"/>
              <a:gd name="connsiteX6" fmla="*/ 1969951 w 1969952"/>
              <a:gd name="connsiteY6" fmla="*/ 938299 h 1135441"/>
              <a:gd name="connsiteX7" fmla="*/ 1772809 w 1969952"/>
              <a:gd name="connsiteY7" fmla="*/ 1135441 h 1135441"/>
              <a:gd name="connsiteX8" fmla="*/ 1772810 w 1969952"/>
              <a:gd name="connsiteY8" fmla="*/ 1135440 h 1135441"/>
              <a:gd name="connsiteX9" fmla="*/ 1579673 w 1969952"/>
              <a:gd name="connsiteY9" fmla="*/ 978029 h 1135441"/>
              <a:gd name="connsiteX10" fmla="*/ 1576034 w 1969952"/>
              <a:gd name="connsiteY10" fmla="*/ 941934 h 1135441"/>
              <a:gd name="connsiteX11" fmla="*/ 1576035 w 1969952"/>
              <a:gd name="connsiteY11" fmla="*/ 365851 h 1135441"/>
              <a:gd name="connsiteX12" fmla="*/ 1575668 w 1969952"/>
              <a:gd name="connsiteY12" fmla="*/ 362210 h 1135441"/>
              <a:gd name="connsiteX13" fmla="*/ 1572030 w 1969952"/>
              <a:gd name="connsiteY13" fmla="*/ 326120 h 1135441"/>
              <a:gd name="connsiteX14" fmla="*/ 1378893 w 1969952"/>
              <a:gd name="connsiteY14" fmla="*/ 168709 h 1135441"/>
              <a:gd name="connsiteX15" fmla="*/ 1185756 w 1969952"/>
              <a:gd name="connsiteY15" fmla="*/ 326120 h 1135441"/>
              <a:gd name="connsiteX16" fmla="*/ 1182117 w 1969952"/>
              <a:gd name="connsiteY16" fmla="*/ 362217 h 1135441"/>
              <a:gd name="connsiteX17" fmla="*/ 1181751 w 1969952"/>
              <a:gd name="connsiteY17" fmla="*/ 365851 h 1135441"/>
              <a:gd name="connsiteX18" fmla="*/ 1181751 w 1969952"/>
              <a:gd name="connsiteY18" fmla="*/ 775533 h 1135441"/>
              <a:gd name="connsiteX19" fmla="*/ 1178112 w 1969952"/>
              <a:gd name="connsiteY19" fmla="*/ 811633 h 1135441"/>
              <a:gd name="connsiteX20" fmla="*/ 984975 w 1969952"/>
              <a:gd name="connsiteY20" fmla="*/ 969044 h 1135441"/>
              <a:gd name="connsiteX21" fmla="*/ 984976 w 1969952"/>
              <a:gd name="connsiteY21" fmla="*/ 969043 h 1135441"/>
              <a:gd name="connsiteX22" fmla="*/ 791839 w 1969952"/>
              <a:gd name="connsiteY22" fmla="*/ 811632 h 1135441"/>
              <a:gd name="connsiteX23" fmla="*/ 788201 w 1969952"/>
              <a:gd name="connsiteY23" fmla="*/ 775538 h 1135441"/>
              <a:gd name="connsiteX24" fmla="*/ 788201 w 1969952"/>
              <a:gd name="connsiteY24" fmla="*/ 290943 h 1135441"/>
              <a:gd name="connsiteX25" fmla="*/ 787834 w 1969952"/>
              <a:gd name="connsiteY25" fmla="*/ 287302 h 1135441"/>
              <a:gd name="connsiteX26" fmla="*/ 784196 w 1969952"/>
              <a:gd name="connsiteY26" fmla="*/ 251212 h 1135441"/>
              <a:gd name="connsiteX27" fmla="*/ 591059 w 1969952"/>
              <a:gd name="connsiteY27" fmla="*/ 93801 h 1135441"/>
              <a:gd name="connsiteX28" fmla="*/ 397922 w 1969952"/>
              <a:gd name="connsiteY28" fmla="*/ 251212 h 1135441"/>
              <a:gd name="connsiteX29" fmla="*/ 394284 w 1969952"/>
              <a:gd name="connsiteY29" fmla="*/ 287309 h 1135441"/>
              <a:gd name="connsiteX30" fmla="*/ 393917 w 1969952"/>
              <a:gd name="connsiteY30" fmla="*/ 290943 h 1135441"/>
              <a:gd name="connsiteX31" fmla="*/ 393917 w 1969952"/>
              <a:gd name="connsiteY31" fmla="*/ 638907 h 1135441"/>
              <a:gd name="connsiteX32" fmla="*/ 390278 w 1969952"/>
              <a:gd name="connsiteY32" fmla="*/ 675007 h 1135441"/>
              <a:gd name="connsiteX33" fmla="*/ 197141 w 1969952"/>
              <a:gd name="connsiteY33" fmla="*/ 832418 h 1135441"/>
              <a:gd name="connsiteX34" fmla="*/ 197142 w 1969952"/>
              <a:gd name="connsiteY34" fmla="*/ 832417 h 1135441"/>
              <a:gd name="connsiteX35" fmla="*/ 0 w 1969952"/>
              <a:gd name="connsiteY35" fmla="*/ 635275 h 113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69952" h="1135441">
                <a:moveTo>
                  <a:pt x="0" y="0"/>
                </a:moveTo>
                <a:lnTo>
                  <a:pt x="394284" y="0"/>
                </a:lnTo>
                <a:lnTo>
                  <a:pt x="787834" y="0"/>
                </a:lnTo>
                <a:lnTo>
                  <a:pt x="1182118" y="0"/>
                </a:lnTo>
                <a:lnTo>
                  <a:pt x="1575668" y="0"/>
                </a:lnTo>
                <a:lnTo>
                  <a:pt x="1969952" y="0"/>
                </a:lnTo>
                <a:lnTo>
                  <a:pt x="1969951" y="938299"/>
                </a:lnTo>
                <a:cubicBezTo>
                  <a:pt x="1969951" y="1047178"/>
                  <a:pt x="1881688" y="1135441"/>
                  <a:pt x="1772809" y="1135441"/>
                </a:cubicBezTo>
                <a:lnTo>
                  <a:pt x="1772810" y="1135440"/>
                </a:lnTo>
                <a:cubicBezTo>
                  <a:pt x="1677541" y="1135440"/>
                  <a:pt x="1598056" y="1067864"/>
                  <a:pt x="1579673" y="978029"/>
                </a:cubicBezTo>
                <a:lnTo>
                  <a:pt x="1576034" y="941934"/>
                </a:lnTo>
                <a:lnTo>
                  <a:pt x="1576035" y="365851"/>
                </a:lnTo>
                <a:lnTo>
                  <a:pt x="1575668" y="362210"/>
                </a:lnTo>
                <a:lnTo>
                  <a:pt x="1572030" y="326120"/>
                </a:lnTo>
                <a:cubicBezTo>
                  <a:pt x="1553647" y="236285"/>
                  <a:pt x="1474162" y="168709"/>
                  <a:pt x="1378893" y="168709"/>
                </a:cubicBezTo>
                <a:cubicBezTo>
                  <a:pt x="1283624" y="168709"/>
                  <a:pt x="1204139" y="236285"/>
                  <a:pt x="1185756" y="326120"/>
                </a:cubicBezTo>
                <a:lnTo>
                  <a:pt x="1182117" y="362217"/>
                </a:lnTo>
                <a:lnTo>
                  <a:pt x="1181751" y="365851"/>
                </a:lnTo>
                <a:lnTo>
                  <a:pt x="1181751" y="775533"/>
                </a:lnTo>
                <a:lnTo>
                  <a:pt x="1178112" y="811633"/>
                </a:lnTo>
                <a:cubicBezTo>
                  <a:pt x="1159729" y="901468"/>
                  <a:pt x="1080244" y="969044"/>
                  <a:pt x="984975" y="969044"/>
                </a:cubicBezTo>
                <a:lnTo>
                  <a:pt x="984976" y="969043"/>
                </a:lnTo>
                <a:cubicBezTo>
                  <a:pt x="889707" y="969043"/>
                  <a:pt x="810222" y="901467"/>
                  <a:pt x="791839" y="811632"/>
                </a:cubicBezTo>
                <a:lnTo>
                  <a:pt x="788201" y="775538"/>
                </a:lnTo>
                <a:lnTo>
                  <a:pt x="788201" y="290943"/>
                </a:lnTo>
                <a:lnTo>
                  <a:pt x="787834" y="287302"/>
                </a:lnTo>
                <a:lnTo>
                  <a:pt x="784196" y="251212"/>
                </a:lnTo>
                <a:cubicBezTo>
                  <a:pt x="765813" y="161377"/>
                  <a:pt x="686328" y="93801"/>
                  <a:pt x="591059" y="93801"/>
                </a:cubicBezTo>
                <a:cubicBezTo>
                  <a:pt x="495790" y="93801"/>
                  <a:pt x="416305" y="161377"/>
                  <a:pt x="397922" y="251212"/>
                </a:cubicBezTo>
                <a:lnTo>
                  <a:pt x="394284" y="287309"/>
                </a:lnTo>
                <a:lnTo>
                  <a:pt x="393917" y="290943"/>
                </a:lnTo>
                <a:lnTo>
                  <a:pt x="393917" y="638907"/>
                </a:lnTo>
                <a:lnTo>
                  <a:pt x="390278" y="675007"/>
                </a:lnTo>
                <a:cubicBezTo>
                  <a:pt x="371895" y="764842"/>
                  <a:pt x="292410" y="832418"/>
                  <a:pt x="197141" y="832418"/>
                </a:cubicBezTo>
                <a:lnTo>
                  <a:pt x="197142" y="832417"/>
                </a:lnTo>
                <a:cubicBezTo>
                  <a:pt x="88263" y="832417"/>
                  <a:pt x="0" y="744154"/>
                  <a:pt x="0" y="635275"/>
                </a:cubicBezTo>
                <a:close/>
              </a:path>
            </a:pathLst>
          </a:custGeom>
          <a:solidFill>
            <a:srgbClr val="00B0F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 dirty="0"/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1B07342F-4DD6-4667-B24D-2098820D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8931451"/>
            <a:ext cx="2340000" cy="23400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7A82D589-913F-4F87-900A-9F76D0DFF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8343" y="8931451"/>
            <a:ext cx="2340000" cy="23400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EF82D514-DD76-45EF-918F-63CDB1B2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8931451"/>
            <a:ext cx="2340000" cy="2340000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A61298C0-A625-40A3-B08C-0FDCF6B92BAB}"/>
              </a:ext>
            </a:extLst>
          </p:cNvPr>
          <p:cNvSpPr/>
          <p:nvPr/>
        </p:nvSpPr>
        <p:spPr>
          <a:xfrm>
            <a:off x="4690534" y="0"/>
            <a:ext cx="2262753" cy="2142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DA9486-A7CF-43B4-8D6E-C2A47F0BD94D}"/>
              </a:ext>
            </a:extLst>
          </p:cNvPr>
          <p:cNvSpPr/>
          <p:nvPr/>
        </p:nvSpPr>
        <p:spPr>
          <a:xfrm>
            <a:off x="4745657" y="216844"/>
            <a:ext cx="2262753" cy="7405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25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70">
        <p159:morph option="byObject"/>
      </p:transition>
    </mc:Choice>
    <mc:Fallback xmlns="">
      <p:transition spd="slow" advTm="13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9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7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4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7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0" repeatCount="indefinite" accel="9000" decel="26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cw">
                                      <p:cBhvr>
                                        <p:cTn id="42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6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7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9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0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1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4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5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3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8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9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2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3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9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6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7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0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1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4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5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6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6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repeatCount="indefinite" accel="9000" decel="26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404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6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96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7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0013 0.14236 L -0.07148 0.2794 L -0.13841 0.2794 " pathEditMode="relative" ptsTypes="AAAA">
                                      <p:cBhvr>
                                        <p:cTn id="100" dur="7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3 L -0.04479 -0.00093 C -0.06875 -0.03935 -0.04492 -0.00301 -0.07005 -0.04028 C -0.09271 -0.04028 -0.13698 -0.04005 -0.15911 -0.04005 " pathEditMode="relative" rAng="0" ptsTypes="AAAA">
                                      <p:cBhvr>
                                        <p:cTn id="10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96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92 L -0.03789 -0.00092 C -0.06198 -0.03981 -0.0487 -0.02384 -0.07383 -0.06088 L -0.1582 -0.06111 " pathEditMode="relative" rAng="0" ptsTypes="AAAA">
                                      <p:cBhvr>
                                        <p:cTn id="104" dur="12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-300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C 0.00013 0.05579 0.00013 0.11319 0.00039 0.1706 L 0.04441 0.24306 C 0.04388 0.2662 0.04401 0.24329 0.04375 0.26991 " pathEditMode="relative" rAng="0" ptsTypes="AAAA">
                                      <p:cBhvr>
                                        <p:cTn id="106" dur="8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1349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8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09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2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3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16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7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2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0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21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9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2917 -0.00092 C -0.03412 -0.01157 -0.03998 -0.02222 -0.04492 -0.03264 C -0.04531 -0.09028 -0.04427 -0.0706 -0.0444 -0.17454 " pathEditMode="relative" rAng="0" ptsTypes="AAAA">
                                      <p:cBhvr>
                                        <p:cTn id="124" dur="7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7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0.0706 " pathEditMode="relative" rAng="0" ptsTypes="AA">
                                      <p:cBhvr>
                                        <p:cTn id="126" dur="5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10903 " pathEditMode="relative" rAng="0" ptsTypes="AA">
                                      <p:cBhvr>
                                        <p:cTn id="128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3912 " pathEditMode="relative" rAng="0" ptsTypes="AA">
                                      <p:cBhvr>
                                        <p:cTn id="130" dur="5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 animBg="1"/>
      <p:bldP spid="574" grpId="0" animBg="1"/>
      <p:bldP spid="575" grpId="0" animBg="1"/>
      <p:bldP spid="606" grpId="0" animBg="1"/>
      <p:bldP spid="644" grpId="0" animBg="1"/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E90CF16A-D881-4927-9861-FC1C61D063CE}"/>
              </a:ext>
            </a:extLst>
          </p:cNvPr>
          <p:cNvSpPr/>
          <p:nvPr/>
        </p:nvSpPr>
        <p:spPr>
          <a:xfrm>
            <a:off x="-312051" y="-322941"/>
            <a:ext cx="12816101" cy="7503881"/>
          </a:xfrm>
          <a:prstGeom prst="roundRect">
            <a:avLst>
              <a:gd name="adj" fmla="val 2444"/>
            </a:avLst>
          </a:prstGeom>
          <a:solidFill>
            <a:schemeClr val="bg2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23D9D910-17AD-4BF7-BB35-62A0812E80BC}"/>
              </a:ext>
            </a:extLst>
          </p:cNvPr>
          <p:cNvSpPr/>
          <p:nvPr/>
        </p:nvSpPr>
        <p:spPr>
          <a:xfrm>
            <a:off x="-1756328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865790F6-A42E-48ED-ABBA-1ADB7AF46E83}"/>
              </a:ext>
            </a:extLst>
          </p:cNvPr>
          <p:cNvSpPr/>
          <p:nvPr/>
        </p:nvSpPr>
        <p:spPr>
          <a:xfrm>
            <a:off x="-3672158" y="3755571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9AB8F66-145C-41FA-874B-6E545DC47DC5}"/>
              </a:ext>
            </a:extLst>
          </p:cNvPr>
          <p:cNvSpPr/>
          <p:nvPr/>
        </p:nvSpPr>
        <p:spPr>
          <a:xfrm>
            <a:off x="-5587988" y="3759199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5E6A6643-0BC3-40C9-A033-D05A58F31513}"/>
              </a:ext>
            </a:extLst>
          </p:cNvPr>
          <p:cNvSpPr/>
          <p:nvPr/>
        </p:nvSpPr>
        <p:spPr>
          <a:xfrm>
            <a:off x="-6777191" y="3755571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8614462A-45D7-4E4D-8A84-432D5782F336}"/>
              </a:ext>
            </a:extLst>
          </p:cNvPr>
          <p:cNvSpPr/>
          <p:nvPr/>
        </p:nvSpPr>
        <p:spPr>
          <a:xfrm>
            <a:off x="1001580" y="655270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49E849AE-C37C-46B8-A90C-520302023CC2}"/>
              </a:ext>
            </a:extLst>
          </p:cNvPr>
          <p:cNvSpPr/>
          <p:nvPr/>
        </p:nvSpPr>
        <p:spPr>
          <a:xfrm>
            <a:off x="3224888" y="6095509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00AF8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BF81D42B-BC0B-4FB7-9268-8A44510C2B98}"/>
              </a:ext>
            </a:extLst>
          </p:cNvPr>
          <p:cNvSpPr/>
          <p:nvPr/>
        </p:nvSpPr>
        <p:spPr>
          <a:xfrm>
            <a:off x="602751" y="6086681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1E696F2-D70C-4B95-8E9A-7AF056FC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8" y="5839909"/>
            <a:ext cx="2340000" cy="23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7C4A9B-CEA5-4316-AB1A-1995F356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3472" y="5830590"/>
            <a:ext cx="2340000" cy="2340000"/>
          </a:xfrm>
          <a:prstGeom prst="rect">
            <a:avLst/>
          </a:prstGeom>
        </p:spPr>
      </p:pic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2F7EA509-DC2A-4C32-A3EA-52399EBDE147}"/>
              </a:ext>
            </a:extLst>
          </p:cNvPr>
          <p:cNvSpPr/>
          <p:nvPr/>
        </p:nvSpPr>
        <p:spPr>
          <a:xfrm>
            <a:off x="6154770" y="608619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088A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sz="32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5" name="Graphic 264">
            <a:extLst>
              <a:ext uri="{FF2B5EF4-FFF2-40B4-BE49-F238E27FC236}">
                <a16:creationId xmlns:a16="http://schemas.microsoft.com/office/drawing/2014/main" id="{D7D7ED95-A486-47E4-B64B-7E5217C9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71888" y="5839909"/>
            <a:ext cx="2340000" cy="2340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C515A66-CAEE-4EDF-84C0-361315A01E84}"/>
              </a:ext>
            </a:extLst>
          </p:cNvPr>
          <p:cNvSpPr/>
          <p:nvPr/>
        </p:nvSpPr>
        <p:spPr>
          <a:xfrm>
            <a:off x="2098698" y="2948988"/>
            <a:ext cx="1419202" cy="21331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726651-08EC-4482-9BCF-2AAD28742A66}"/>
              </a:ext>
            </a:extLst>
          </p:cNvPr>
          <p:cNvSpPr/>
          <p:nvPr/>
        </p:nvSpPr>
        <p:spPr>
          <a:xfrm>
            <a:off x="4893381" y="2948988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44C330-12E9-4D62-B88D-A3FBF749FFD9}"/>
              </a:ext>
            </a:extLst>
          </p:cNvPr>
          <p:cNvSpPr/>
          <p:nvPr/>
        </p:nvSpPr>
        <p:spPr>
          <a:xfrm>
            <a:off x="7716413" y="2948988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A82BF3-9380-4A06-ABC5-1E78C69CBD4E}"/>
              </a:ext>
            </a:extLst>
          </p:cNvPr>
          <p:cNvSpPr/>
          <p:nvPr/>
        </p:nvSpPr>
        <p:spPr>
          <a:xfrm rot="10800000">
            <a:off x="7702123" y="3720714"/>
            <a:ext cx="1784775" cy="27502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9AA290-093B-4C5C-9FC1-8A5C83F60005}"/>
              </a:ext>
            </a:extLst>
          </p:cNvPr>
          <p:cNvSpPr/>
          <p:nvPr/>
        </p:nvSpPr>
        <p:spPr>
          <a:xfrm rot="10800000">
            <a:off x="4891798" y="3712840"/>
            <a:ext cx="1419202" cy="22286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F60E28-34C3-44AD-AF5C-014D85204676}"/>
              </a:ext>
            </a:extLst>
          </p:cNvPr>
          <p:cNvSpPr/>
          <p:nvPr/>
        </p:nvSpPr>
        <p:spPr>
          <a:xfrm rot="10800000">
            <a:off x="2074883" y="3712840"/>
            <a:ext cx="1419202" cy="22286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713AF-267E-43EE-923E-AA3D9B72D1B1}"/>
              </a:ext>
            </a:extLst>
          </p:cNvPr>
          <p:cNvSpPr txBox="1"/>
          <p:nvPr/>
        </p:nvSpPr>
        <p:spPr>
          <a:xfrm>
            <a:off x="2951357" y="835615"/>
            <a:ext cx="628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B279E9F-324D-42A7-B0BD-AD8E3D767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254" y="5959127"/>
            <a:ext cx="673868" cy="6738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BECA14-388E-414B-94E9-2E1E219A0604}"/>
              </a:ext>
            </a:extLst>
          </p:cNvPr>
          <p:cNvGrpSpPr/>
          <p:nvPr/>
        </p:nvGrpSpPr>
        <p:grpSpPr>
          <a:xfrm>
            <a:off x="8594510" y="5623560"/>
            <a:ext cx="4047070" cy="1676400"/>
            <a:chOff x="8594510" y="5623560"/>
            <a:chExt cx="4047070" cy="16764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8729FCB-F2F2-4B84-B33D-6F4A68183C83}"/>
                </a:ext>
              </a:extLst>
            </p:cNvPr>
            <p:cNvSpPr/>
            <p:nvPr/>
          </p:nvSpPr>
          <p:spPr>
            <a:xfrm>
              <a:off x="8594510" y="5623560"/>
              <a:ext cx="4047070" cy="16764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9C1A5C-A5BB-4B55-8502-2D440B49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4852" y="5973870"/>
              <a:ext cx="593582" cy="59358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56CD9F0-152B-49D8-AEF4-8011C51C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1216" y="5973870"/>
              <a:ext cx="593582" cy="59358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43F4AB7-CEF4-4D50-AAAF-7830F174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5973870"/>
              <a:ext cx="593582" cy="59358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47833B-D332-472C-8AC5-33BC1C6F0FDF}"/>
                </a:ext>
              </a:extLst>
            </p:cNvPr>
            <p:cNvSpPr txBox="1"/>
            <p:nvPr/>
          </p:nvSpPr>
          <p:spPr>
            <a:xfrm>
              <a:off x="9526874" y="5814509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B7C0-D30F-48C6-813A-74BF58335F34}"/>
                </a:ext>
              </a:extLst>
            </p:cNvPr>
            <p:cNvSpPr txBox="1"/>
            <p:nvPr/>
          </p:nvSpPr>
          <p:spPr>
            <a:xfrm>
              <a:off x="10747221" y="5818104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185F2B-DD3E-40FF-AF93-4913241E6239}"/>
              </a:ext>
            </a:extLst>
          </p:cNvPr>
          <p:cNvGrpSpPr/>
          <p:nvPr/>
        </p:nvGrpSpPr>
        <p:grpSpPr>
          <a:xfrm>
            <a:off x="1751925" y="2829672"/>
            <a:ext cx="277188" cy="325716"/>
            <a:chOff x="1493069" y="1510037"/>
            <a:chExt cx="343716" cy="4038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C541F4-782B-474C-B844-10BB29360EC2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4E30A2-3CEE-479A-98DF-2A9547C6843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8CB6D1A-9F4C-49E8-A52A-B43D79A9BF9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826715-8D65-43FA-8893-C16AB17373EE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43382C86-A65E-4C82-9888-6B9F718C2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A34DA6-720C-44D8-B56C-0C0B6CF0C484}"/>
              </a:ext>
            </a:extLst>
          </p:cNvPr>
          <p:cNvGrpSpPr/>
          <p:nvPr/>
        </p:nvGrpSpPr>
        <p:grpSpPr>
          <a:xfrm>
            <a:off x="4562257" y="2829430"/>
            <a:ext cx="277188" cy="325716"/>
            <a:chOff x="1493069" y="1510037"/>
            <a:chExt cx="343716" cy="40389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A39DA7-7568-44A1-BDD4-93E1B147258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2790ED8-FC0F-4635-A57C-AC97ACF1E657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3498D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9972B6-7986-425B-823F-AEFF904248A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63F6E-1BB9-4210-BF89-4EE69E755B0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750AD875-3A40-48DB-ABB4-EEC976DD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D1D8AD-96B2-44EA-84FF-FF73DB0166F7}"/>
              </a:ext>
            </a:extLst>
          </p:cNvPr>
          <p:cNvGrpSpPr/>
          <p:nvPr/>
        </p:nvGrpSpPr>
        <p:grpSpPr>
          <a:xfrm>
            <a:off x="7398232" y="2829430"/>
            <a:ext cx="277188" cy="325716"/>
            <a:chOff x="517156" y="363265"/>
            <a:chExt cx="2295542" cy="269743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300944-ECE9-4A45-A135-0037B8DC6897}"/>
                </a:ext>
              </a:extLst>
            </p:cNvPr>
            <p:cNvSpPr/>
            <p:nvPr/>
          </p:nvSpPr>
          <p:spPr>
            <a:xfrm>
              <a:off x="517156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FAD50E-8175-4841-995A-07F3996E5B4F}"/>
                </a:ext>
              </a:extLst>
            </p:cNvPr>
            <p:cNvSpPr/>
            <p:nvPr/>
          </p:nvSpPr>
          <p:spPr>
            <a:xfrm flipH="1">
              <a:off x="1658724" y="363265"/>
              <a:ext cx="1143608" cy="2695429"/>
            </a:xfrm>
            <a:custGeom>
              <a:avLst/>
              <a:gdLst>
                <a:gd name="connsiteX0" fmla="*/ 2276419 w 2304399"/>
                <a:gd name="connsiteY0" fmla="*/ 0 h 5431361"/>
                <a:gd name="connsiteX1" fmla="*/ 2304399 w 2304399"/>
                <a:gd name="connsiteY1" fmla="*/ 2 h 5431361"/>
                <a:gd name="connsiteX2" fmla="*/ 2304399 w 2304399"/>
                <a:gd name="connsiteY2" fmla="*/ 5431361 h 5431361"/>
                <a:gd name="connsiteX3" fmla="*/ 2201698 w 2304399"/>
                <a:gd name="connsiteY3" fmla="*/ 5412379 h 5431361"/>
                <a:gd name="connsiteX4" fmla="*/ 323913 w 2304399"/>
                <a:gd name="connsiteY4" fmla="*/ 3856970 h 5431361"/>
                <a:gd name="connsiteX5" fmla="*/ 19113 w 2304399"/>
                <a:gd name="connsiteY5" fmla="*/ 1189970 h 5431361"/>
                <a:gd name="connsiteX6" fmla="*/ 522033 w 2304399"/>
                <a:gd name="connsiteY6" fmla="*/ 732770 h 5431361"/>
                <a:gd name="connsiteX7" fmla="*/ 2114613 w 2304399"/>
                <a:gd name="connsiteY7" fmla="*/ 62210 h 5431361"/>
                <a:gd name="connsiteX8" fmla="*/ 2276419 w 2304399"/>
                <a:gd name="connsiteY8" fmla="*/ 0 h 54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4399" h="5431361">
                  <a:moveTo>
                    <a:pt x="2276419" y="0"/>
                  </a:moveTo>
                  <a:lnTo>
                    <a:pt x="2304399" y="2"/>
                  </a:lnTo>
                  <a:lnTo>
                    <a:pt x="2304399" y="5431361"/>
                  </a:lnTo>
                  <a:lnTo>
                    <a:pt x="2201698" y="5412379"/>
                  </a:lnTo>
                  <a:cubicBezTo>
                    <a:pt x="1590943" y="5275340"/>
                    <a:pt x="733488" y="4729401"/>
                    <a:pt x="323913" y="3856970"/>
                  </a:cubicBezTo>
                  <a:cubicBezTo>
                    <a:pt x="-72962" y="2844145"/>
                    <a:pt x="-3112" y="2064683"/>
                    <a:pt x="19113" y="1189970"/>
                  </a:cubicBezTo>
                  <a:cubicBezTo>
                    <a:pt x="110553" y="832783"/>
                    <a:pt x="354393" y="761345"/>
                    <a:pt x="522033" y="732770"/>
                  </a:cubicBezTo>
                  <a:cubicBezTo>
                    <a:pt x="1486280" y="704513"/>
                    <a:pt x="1807591" y="300018"/>
                    <a:pt x="2114613" y="62210"/>
                  </a:cubicBezTo>
                  <a:cubicBezTo>
                    <a:pt x="2144934" y="32445"/>
                    <a:pt x="2205021" y="5656"/>
                    <a:pt x="22764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F5A557-2760-46AC-BD51-30F63AEEC027}"/>
                </a:ext>
              </a:extLst>
            </p:cNvPr>
            <p:cNvSpPr/>
            <p:nvPr/>
          </p:nvSpPr>
          <p:spPr>
            <a:xfrm>
              <a:off x="517156" y="363265"/>
              <a:ext cx="2295542" cy="2697436"/>
            </a:xfrm>
            <a:custGeom>
              <a:avLst/>
              <a:gdLst>
                <a:gd name="connsiteX0" fmla="*/ 2491740 w 4587240"/>
                <a:gd name="connsiteY0" fmla="*/ 0 h 5372100"/>
                <a:gd name="connsiteX1" fmla="*/ 4091940 w 4587240"/>
                <a:gd name="connsiteY1" fmla="*/ 678180 h 5372100"/>
                <a:gd name="connsiteX2" fmla="*/ 4587240 w 4587240"/>
                <a:gd name="connsiteY2" fmla="*/ 1135380 h 5372100"/>
                <a:gd name="connsiteX3" fmla="*/ 4320540 w 4587240"/>
                <a:gd name="connsiteY3" fmla="*/ 3642360 h 5372100"/>
                <a:gd name="connsiteX4" fmla="*/ 2301240 w 4587240"/>
                <a:gd name="connsiteY4" fmla="*/ 5372100 h 5372100"/>
                <a:gd name="connsiteX5" fmla="*/ 304800 w 4587240"/>
                <a:gd name="connsiteY5" fmla="*/ 3794760 h 5372100"/>
                <a:gd name="connsiteX6" fmla="*/ 0 w 4587240"/>
                <a:gd name="connsiteY6" fmla="*/ 1127760 h 5372100"/>
                <a:gd name="connsiteX7" fmla="*/ 502920 w 4587240"/>
                <a:gd name="connsiteY7" fmla="*/ 670560 h 5372100"/>
                <a:gd name="connsiteX8" fmla="*/ 2095500 w 4587240"/>
                <a:gd name="connsiteY8" fmla="*/ 0 h 5372100"/>
                <a:gd name="connsiteX9" fmla="*/ 2491740 w 4587240"/>
                <a:gd name="connsiteY9" fmla="*/ 0 h 5372100"/>
                <a:gd name="connsiteX0" fmla="*/ 2491740 w 4587240"/>
                <a:gd name="connsiteY0" fmla="*/ 59266 h 5431366"/>
                <a:gd name="connsiteX1" fmla="*/ 4091940 w 4587240"/>
                <a:gd name="connsiteY1" fmla="*/ 737446 h 5431366"/>
                <a:gd name="connsiteX2" fmla="*/ 4587240 w 4587240"/>
                <a:gd name="connsiteY2" fmla="*/ 1194646 h 5431366"/>
                <a:gd name="connsiteX3" fmla="*/ 4320540 w 4587240"/>
                <a:gd name="connsiteY3" fmla="*/ 3701626 h 5431366"/>
                <a:gd name="connsiteX4" fmla="*/ 2301240 w 4587240"/>
                <a:gd name="connsiteY4" fmla="*/ 5431366 h 5431366"/>
                <a:gd name="connsiteX5" fmla="*/ 304800 w 4587240"/>
                <a:gd name="connsiteY5" fmla="*/ 3854026 h 5431366"/>
                <a:gd name="connsiteX6" fmla="*/ 0 w 4587240"/>
                <a:gd name="connsiteY6" fmla="*/ 1187026 h 5431366"/>
                <a:gd name="connsiteX7" fmla="*/ 502920 w 4587240"/>
                <a:gd name="connsiteY7" fmla="*/ 729826 h 5431366"/>
                <a:gd name="connsiteX8" fmla="*/ 2095500 w 4587240"/>
                <a:gd name="connsiteY8" fmla="*/ 59266 h 5431366"/>
                <a:gd name="connsiteX9" fmla="*/ 2491740 w 4587240"/>
                <a:gd name="connsiteY9" fmla="*/ 59266 h 5431366"/>
                <a:gd name="connsiteX0" fmla="*/ 2491740 w 4587240"/>
                <a:gd name="connsiteY0" fmla="*/ 76256 h 5448356"/>
                <a:gd name="connsiteX1" fmla="*/ 4091940 w 4587240"/>
                <a:gd name="connsiteY1" fmla="*/ 754436 h 5448356"/>
                <a:gd name="connsiteX2" fmla="*/ 4587240 w 4587240"/>
                <a:gd name="connsiteY2" fmla="*/ 1211636 h 5448356"/>
                <a:gd name="connsiteX3" fmla="*/ 4320540 w 4587240"/>
                <a:gd name="connsiteY3" fmla="*/ 3718616 h 5448356"/>
                <a:gd name="connsiteX4" fmla="*/ 2301240 w 4587240"/>
                <a:gd name="connsiteY4" fmla="*/ 5448356 h 5448356"/>
                <a:gd name="connsiteX5" fmla="*/ 304800 w 4587240"/>
                <a:gd name="connsiteY5" fmla="*/ 3871016 h 5448356"/>
                <a:gd name="connsiteX6" fmla="*/ 0 w 4587240"/>
                <a:gd name="connsiteY6" fmla="*/ 1204016 h 5448356"/>
                <a:gd name="connsiteX7" fmla="*/ 502920 w 4587240"/>
                <a:gd name="connsiteY7" fmla="*/ 746816 h 5448356"/>
                <a:gd name="connsiteX8" fmla="*/ 2095500 w 4587240"/>
                <a:gd name="connsiteY8" fmla="*/ 76256 h 5448356"/>
                <a:gd name="connsiteX9" fmla="*/ 2491740 w 4587240"/>
                <a:gd name="connsiteY9" fmla="*/ 76256 h 5448356"/>
                <a:gd name="connsiteX0" fmla="*/ 2491740 w 4587240"/>
                <a:gd name="connsiteY0" fmla="*/ 66256 h 5438356"/>
                <a:gd name="connsiteX1" fmla="*/ 4091940 w 4587240"/>
                <a:gd name="connsiteY1" fmla="*/ 744436 h 5438356"/>
                <a:gd name="connsiteX2" fmla="*/ 4587240 w 4587240"/>
                <a:gd name="connsiteY2" fmla="*/ 1201636 h 5438356"/>
                <a:gd name="connsiteX3" fmla="*/ 4320540 w 4587240"/>
                <a:gd name="connsiteY3" fmla="*/ 3708616 h 5438356"/>
                <a:gd name="connsiteX4" fmla="*/ 2301240 w 4587240"/>
                <a:gd name="connsiteY4" fmla="*/ 5438356 h 5438356"/>
                <a:gd name="connsiteX5" fmla="*/ 304800 w 4587240"/>
                <a:gd name="connsiteY5" fmla="*/ 3861016 h 5438356"/>
                <a:gd name="connsiteX6" fmla="*/ 0 w 4587240"/>
                <a:gd name="connsiteY6" fmla="*/ 1194016 h 5438356"/>
                <a:gd name="connsiteX7" fmla="*/ 502920 w 4587240"/>
                <a:gd name="connsiteY7" fmla="*/ 736816 h 5438356"/>
                <a:gd name="connsiteX8" fmla="*/ 2095500 w 4587240"/>
                <a:gd name="connsiteY8" fmla="*/ 66256 h 5438356"/>
                <a:gd name="connsiteX9" fmla="*/ 2491740 w 4587240"/>
                <a:gd name="connsiteY9" fmla="*/ 66256 h 5438356"/>
                <a:gd name="connsiteX0" fmla="*/ 2491740 w 4587240"/>
                <a:gd name="connsiteY0" fmla="*/ 68601 h 5440701"/>
                <a:gd name="connsiteX1" fmla="*/ 4091940 w 4587240"/>
                <a:gd name="connsiteY1" fmla="*/ 746781 h 5440701"/>
                <a:gd name="connsiteX2" fmla="*/ 4587240 w 4587240"/>
                <a:gd name="connsiteY2" fmla="*/ 1203981 h 5440701"/>
                <a:gd name="connsiteX3" fmla="*/ 4320540 w 4587240"/>
                <a:gd name="connsiteY3" fmla="*/ 3710961 h 5440701"/>
                <a:gd name="connsiteX4" fmla="*/ 2301240 w 4587240"/>
                <a:gd name="connsiteY4" fmla="*/ 5440701 h 5440701"/>
                <a:gd name="connsiteX5" fmla="*/ 304800 w 4587240"/>
                <a:gd name="connsiteY5" fmla="*/ 3863361 h 5440701"/>
                <a:gd name="connsiteX6" fmla="*/ 0 w 4587240"/>
                <a:gd name="connsiteY6" fmla="*/ 1196361 h 5440701"/>
                <a:gd name="connsiteX7" fmla="*/ 502920 w 4587240"/>
                <a:gd name="connsiteY7" fmla="*/ 739161 h 5440701"/>
                <a:gd name="connsiteX8" fmla="*/ 2095500 w 4587240"/>
                <a:gd name="connsiteY8" fmla="*/ 68601 h 5440701"/>
                <a:gd name="connsiteX9" fmla="*/ 2491740 w 4587240"/>
                <a:gd name="connsiteY9" fmla="*/ 68601 h 5440701"/>
                <a:gd name="connsiteX0" fmla="*/ 2491740 w 4587240"/>
                <a:gd name="connsiteY0" fmla="*/ 72660 h 5444760"/>
                <a:gd name="connsiteX1" fmla="*/ 4091940 w 4587240"/>
                <a:gd name="connsiteY1" fmla="*/ 750840 h 5444760"/>
                <a:gd name="connsiteX2" fmla="*/ 4587240 w 4587240"/>
                <a:gd name="connsiteY2" fmla="*/ 1208040 h 5444760"/>
                <a:gd name="connsiteX3" fmla="*/ 4320540 w 4587240"/>
                <a:gd name="connsiteY3" fmla="*/ 3715020 h 5444760"/>
                <a:gd name="connsiteX4" fmla="*/ 2301240 w 4587240"/>
                <a:gd name="connsiteY4" fmla="*/ 5444760 h 5444760"/>
                <a:gd name="connsiteX5" fmla="*/ 304800 w 4587240"/>
                <a:gd name="connsiteY5" fmla="*/ 3867420 h 5444760"/>
                <a:gd name="connsiteX6" fmla="*/ 0 w 4587240"/>
                <a:gd name="connsiteY6" fmla="*/ 1200420 h 5444760"/>
                <a:gd name="connsiteX7" fmla="*/ 502920 w 4587240"/>
                <a:gd name="connsiteY7" fmla="*/ 743220 h 5444760"/>
                <a:gd name="connsiteX8" fmla="*/ 2095500 w 4587240"/>
                <a:gd name="connsiteY8" fmla="*/ 72660 h 5444760"/>
                <a:gd name="connsiteX9" fmla="*/ 2491740 w 4587240"/>
                <a:gd name="connsiteY9" fmla="*/ 72660 h 5444760"/>
                <a:gd name="connsiteX0" fmla="*/ 2491740 w 4587240"/>
                <a:gd name="connsiteY0" fmla="*/ 64732 h 5436832"/>
                <a:gd name="connsiteX1" fmla="*/ 4091940 w 4587240"/>
                <a:gd name="connsiteY1" fmla="*/ 742912 h 5436832"/>
                <a:gd name="connsiteX2" fmla="*/ 4587240 w 4587240"/>
                <a:gd name="connsiteY2" fmla="*/ 1200112 h 5436832"/>
                <a:gd name="connsiteX3" fmla="*/ 4320540 w 4587240"/>
                <a:gd name="connsiteY3" fmla="*/ 3707092 h 5436832"/>
                <a:gd name="connsiteX4" fmla="*/ 2301240 w 4587240"/>
                <a:gd name="connsiteY4" fmla="*/ 5436832 h 5436832"/>
                <a:gd name="connsiteX5" fmla="*/ 304800 w 4587240"/>
                <a:gd name="connsiteY5" fmla="*/ 3859492 h 5436832"/>
                <a:gd name="connsiteX6" fmla="*/ 0 w 4587240"/>
                <a:gd name="connsiteY6" fmla="*/ 1192492 h 5436832"/>
                <a:gd name="connsiteX7" fmla="*/ 502920 w 4587240"/>
                <a:gd name="connsiteY7" fmla="*/ 735292 h 5436832"/>
                <a:gd name="connsiteX8" fmla="*/ 2095500 w 4587240"/>
                <a:gd name="connsiteY8" fmla="*/ 64732 h 5436832"/>
                <a:gd name="connsiteX9" fmla="*/ 2491740 w 4587240"/>
                <a:gd name="connsiteY9" fmla="*/ 64732 h 5436832"/>
                <a:gd name="connsiteX0" fmla="*/ 2491740 w 4587240"/>
                <a:gd name="connsiteY0" fmla="*/ 66731 h 5438831"/>
                <a:gd name="connsiteX1" fmla="*/ 4091940 w 4587240"/>
                <a:gd name="connsiteY1" fmla="*/ 744911 h 5438831"/>
                <a:gd name="connsiteX2" fmla="*/ 4587240 w 4587240"/>
                <a:gd name="connsiteY2" fmla="*/ 1202111 h 5438831"/>
                <a:gd name="connsiteX3" fmla="*/ 4320540 w 4587240"/>
                <a:gd name="connsiteY3" fmla="*/ 3709091 h 5438831"/>
                <a:gd name="connsiteX4" fmla="*/ 2301240 w 4587240"/>
                <a:gd name="connsiteY4" fmla="*/ 5438831 h 5438831"/>
                <a:gd name="connsiteX5" fmla="*/ 304800 w 4587240"/>
                <a:gd name="connsiteY5" fmla="*/ 3861491 h 5438831"/>
                <a:gd name="connsiteX6" fmla="*/ 0 w 4587240"/>
                <a:gd name="connsiteY6" fmla="*/ 1194491 h 5438831"/>
                <a:gd name="connsiteX7" fmla="*/ 502920 w 4587240"/>
                <a:gd name="connsiteY7" fmla="*/ 737291 h 5438831"/>
                <a:gd name="connsiteX8" fmla="*/ 2095500 w 4587240"/>
                <a:gd name="connsiteY8" fmla="*/ 66731 h 5438831"/>
                <a:gd name="connsiteX9" fmla="*/ 2491740 w 4587240"/>
                <a:gd name="connsiteY9" fmla="*/ 66731 h 543883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7672 h 5437391"/>
                <a:gd name="connsiteX1" fmla="*/ 4091940 w 4587240"/>
                <a:gd name="connsiteY1" fmla="*/ 743471 h 5437391"/>
                <a:gd name="connsiteX2" fmla="*/ 4587240 w 4587240"/>
                <a:gd name="connsiteY2" fmla="*/ 1200671 h 5437391"/>
                <a:gd name="connsiteX3" fmla="*/ 4320540 w 4587240"/>
                <a:gd name="connsiteY3" fmla="*/ 3707651 h 5437391"/>
                <a:gd name="connsiteX4" fmla="*/ 2301240 w 4587240"/>
                <a:gd name="connsiteY4" fmla="*/ 5437391 h 5437391"/>
                <a:gd name="connsiteX5" fmla="*/ 304800 w 4587240"/>
                <a:gd name="connsiteY5" fmla="*/ 3860051 h 5437391"/>
                <a:gd name="connsiteX6" fmla="*/ 0 w 4587240"/>
                <a:gd name="connsiteY6" fmla="*/ 1193051 h 5437391"/>
                <a:gd name="connsiteX7" fmla="*/ 502920 w 4587240"/>
                <a:gd name="connsiteY7" fmla="*/ 735851 h 5437391"/>
                <a:gd name="connsiteX8" fmla="*/ 2095500 w 4587240"/>
                <a:gd name="connsiteY8" fmla="*/ 65291 h 5437391"/>
                <a:gd name="connsiteX9" fmla="*/ 2486977 w 4587240"/>
                <a:gd name="connsiteY9" fmla="*/ 67672 h 5437391"/>
                <a:gd name="connsiteX0" fmla="*/ 2486977 w 4587240"/>
                <a:gd name="connsiteY0" fmla="*/ 66678 h 5436397"/>
                <a:gd name="connsiteX1" fmla="*/ 4091940 w 4587240"/>
                <a:gd name="connsiteY1" fmla="*/ 742477 h 5436397"/>
                <a:gd name="connsiteX2" fmla="*/ 4587240 w 4587240"/>
                <a:gd name="connsiteY2" fmla="*/ 1199677 h 5436397"/>
                <a:gd name="connsiteX3" fmla="*/ 4320540 w 4587240"/>
                <a:gd name="connsiteY3" fmla="*/ 3706657 h 5436397"/>
                <a:gd name="connsiteX4" fmla="*/ 2301240 w 4587240"/>
                <a:gd name="connsiteY4" fmla="*/ 5436397 h 5436397"/>
                <a:gd name="connsiteX5" fmla="*/ 304800 w 4587240"/>
                <a:gd name="connsiteY5" fmla="*/ 3859057 h 5436397"/>
                <a:gd name="connsiteX6" fmla="*/ 0 w 4587240"/>
                <a:gd name="connsiteY6" fmla="*/ 1192057 h 5436397"/>
                <a:gd name="connsiteX7" fmla="*/ 502920 w 4587240"/>
                <a:gd name="connsiteY7" fmla="*/ 734857 h 5436397"/>
                <a:gd name="connsiteX8" fmla="*/ 2095500 w 4587240"/>
                <a:gd name="connsiteY8" fmla="*/ 64297 h 5436397"/>
                <a:gd name="connsiteX9" fmla="*/ 2486977 w 4587240"/>
                <a:gd name="connsiteY9" fmla="*/ 66678 h 5436397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87240"/>
                <a:gd name="connsiteY0" fmla="*/ 65686 h 5435405"/>
                <a:gd name="connsiteX1" fmla="*/ 4091940 w 4587240"/>
                <a:gd name="connsiteY1" fmla="*/ 741485 h 5435405"/>
                <a:gd name="connsiteX2" fmla="*/ 4587240 w 4587240"/>
                <a:gd name="connsiteY2" fmla="*/ 1198685 h 5435405"/>
                <a:gd name="connsiteX3" fmla="*/ 4320540 w 4587240"/>
                <a:gd name="connsiteY3" fmla="*/ 3705665 h 5435405"/>
                <a:gd name="connsiteX4" fmla="*/ 2301240 w 4587240"/>
                <a:gd name="connsiteY4" fmla="*/ 5435405 h 5435405"/>
                <a:gd name="connsiteX5" fmla="*/ 304800 w 4587240"/>
                <a:gd name="connsiteY5" fmla="*/ 3858065 h 5435405"/>
                <a:gd name="connsiteX6" fmla="*/ 0 w 4587240"/>
                <a:gd name="connsiteY6" fmla="*/ 1191065 h 5435405"/>
                <a:gd name="connsiteX7" fmla="*/ 502920 w 4587240"/>
                <a:gd name="connsiteY7" fmla="*/ 733865 h 5435405"/>
                <a:gd name="connsiteX8" fmla="*/ 2095500 w 4587240"/>
                <a:gd name="connsiteY8" fmla="*/ 63305 h 5435405"/>
                <a:gd name="connsiteX9" fmla="*/ 2486977 w 4587240"/>
                <a:gd name="connsiteY9" fmla="*/ 65686 h 5435405"/>
                <a:gd name="connsiteX0" fmla="*/ 2486977 w 4595292"/>
                <a:gd name="connsiteY0" fmla="*/ 65686 h 5435405"/>
                <a:gd name="connsiteX1" fmla="*/ 4091940 w 4595292"/>
                <a:gd name="connsiteY1" fmla="*/ 741485 h 5435405"/>
                <a:gd name="connsiteX2" fmla="*/ 4587240 w 4595292"/>
                <a:gd name="connsiteY2" fmla="*/ 1198685 h 5435405"/>
                <a:gd name="connsiteX3" fmla="*/ 4320540 w 4595292"/>
                <a:gd name="connsiteY3" fmla="*/ 3705665 h 5435405"/>
                <a:gd name="connsiteX4" fmla="*/ 2301240 w 4595292"/>
                <a:gd name="connsiteY4" fmla="*/ 5435405 h 5435405"/>
                <a:gd name="connsiteX5" fmla="*/ 304800 w 4595292"/>
                <a:gd name="connsiteY5" fmla="*/ 3858065 h 5435405"/>
                <a:gd name="connsiteX6" fmla="*/ 0 w 4595292"/>
                <a:gd name="connsiteY6" fmla="*/ 1191065 h 5435405"/>
                <a:gd name="connsiteX7" fmla="*/ 502920 w 4595292"/>
                <a:gd name="connsiteY7" fmla="*/ 733865 h 5435405"/>
                <a:gd name="connsiteX8" fmla="*/ 2095500 w 4595292"/>
                <a:gd name="connsiteY8" fmla="*/ 63305 h 5435405"/>
                <a:gd name="connsiteX9" fmla="*/ 2486977 w 4595292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486977 w 4606464"/>
                <a:gd name="connsiteY0" fmla="*/ 65686 h 5435405"/>
                <a:gd name="connsiteX1" fmla="*/ 4091940 w 4606464"/>
                <a:gd name="connsiteY1" fmla="*/ 741485 h 5435405"/>
                <a:gd name="connsiteX2" fmla="*/ 4587240 w 4606464"/>
                <a:gd name="connsiteY2" fmla="*/ 1198685 h 5435405"/>
                <a:gd name="connsiteX3" fmla="*/ 4320540 w 4606464"/>
                <a:gd name="connsiteY3" fmla="*/ 3705665 h 5435405"/>
                <a:gd name="connsiteX4" fmla="*/ 2301240 w 4606464"/>
                <a:gd name="connsiteY4" fmla="*/ 5435405 h 5435405"/>
                <a:gd name="connsiteX5" fmla="*/ 304800 w 4606464"/>
                <a:gd name="connsiteY5" fmla="*/ 3858065 h 5435405"/>
                <a:gd name="connsiteX6" fmla="*/ 0 w 4606464"/>
                <a:gd name="connsiteY6" fmla="*/ 1191065 h 5435405"/>
                <a:gd name="connsiteX7" fmla="*/ 502920 w 4606464"/>
                <a:gd name="connsiteY7" fmla="*/ 733865 h 5435405"/>
                <a:gd name="connsiteX8" fmla="*/ 2095500 w 4606464"/>
                <a:gd name="connsiteY8" fmla="*/ 63305 h 5435405"/>
                <a:gd name="connsiteX9" fmla="*/ 2486977 w 4606464"/>
                <a:gd name="connsiteY9" fmla="*/ 65686 h 5435405"/>
                <a:gd name="connsiteX0" fmla="*/ 2511909 w 4631396"/>
                <a:gd name="connsiteY0" fmla="*/ 65686 h 5435405"/>
                <a:gd name="connsiteX1" fmla="*/ 4116872 w 4631396"/>
                <a:gd name="connsiteY1" fmla="*/ 741485 h 5435405"/>
                <a:gd name="connsiteX2" fmla="*/ 4612172 w 4631396"/>
                <a:gd name="connsiteY2" fmla="*/ 1198685 h 5435405"/>
                <a:gd name="connsiteX3" fmla="*/ 4345472 w 4631396"/>
                <a:gd name="connsiteY3" fmla="*/ 3705665 h 5435405"/>
                <a:gd name="connsiteX4" fmla="*/ 2326172 w 4631396"/>
                <a:gd name="connsiteY4" fmla="*/ 5435405 h 5435405"/>
                <a:gd name="connsiteX5" fmla="*/ 329732 w 4631396"/>
                <a:gd name="connsiteY5" fmla="*/ 3858065 h 5435405"/>
                <a:gd name="connsiteX6" fmla="*/ 24932 w 4631396"/>
                <a:gd name="connsiteY6" fmla="*/ 1191065 h 5435405"/>
                <a:gd name="connsiteX7" fmla="*/ 527852 w 4631396"/>
                <a:gd name="connsiteY7" fmla="*/ 733865 h 5435405"/>
                <a:gd name="connsiteX8" fmla="*/ 2120432 w 4631396"/>
                <a:gd name="connsiteY8" fmla="*/ 63305 h 5435405"/>
                <a:gd name="connsiteX9" fmla="*/ 2511909 w 4631396"/>
                <a:gd name="connsiteY9" fmla="*/ 65686 h 5435405"/>
                <a:gd name="connsiteX0" fmla="*/ 2524166 w 4643653"/>
                <a:gd name="connsiteY0" fmla="*/ 65686 h 5435405"/>
                <a:gd name="connsiteX1" fmla="*/ 4129129 w 4643653"/>
                <a:gd name="connsiteY1" fmla="*/ 741485 h 5435405"/>
                <a:gd name="connsiteX2" fmla="*/ 4624429 w 4643653"/>
                <a:gd name="connsiteY2" fmla="*/ 1198685 h 5435405"/>
                <a:gd name="connsiteX3" fmla="*/ 4357729 w 4643653"/>
                <a:gd name="connsiteY3" fmla="*/ 3705665 h 5435405"/>
                <a:gd name="connsiteX4" fmla="*/ 2338429 w 4643653"/>
                <a:gd name="connsiteY4" fmla="*/ 5435405 h 5435405"/>
                <a:gd name="connsiteX5" fmla="*/ 341989 w 4643653"/>
                <a:gd name="connsiteY5" fmla="*/ 3858065 h 5435405"/>
                <a:gd name="connsiteX6" fmla="*/ 37189 w 4643653"/>
                <a:gd name="connsiteY6" fmla="*/ 1191065 h 5435405"/>
                <a:gd name="connsiteX7" fmla="*/ 540109 w 4643653"/>
                <a:gd name="connsiteY7" fmla="*/ 733865 h 5435405"/>
                <a:gd name="connsiteX8" fmla="*/ 2132689 w 4643653"/>
                <a:gd name="connsiteY8" fmla="*/ 63305 h 5435405"/>
                <a:gd name="connsiteX9" fmla="*/ 2524166 w 4643653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  <a:gd name="connsiteX0" fmla="*/ 2506090 w 4625577"/>
                <a:gd name="connsiteY0" fmla="*/ 65686 h 5435405"/>
                <a:gd name="connsiteX1" fmla="*/ 4111053 w 4625577"/>
                <a:gd name="connsiteY1" fmla="*/ 741485 h 5435405"/>
                <a:gd name="connsiteX2" fmla="*/ 4606353 w 4625577"/>
                <a:gd name="connsiteY2" fmla="*/ 1198685 h 5435405"/>
                <a:gd name="connsiteX3" fmla="*/ 4339653 w 4625577"/>
                <a:gd name="connsiteY3" fmla="*/ 3705665 h 5435405"/>
                <a:gd name="connsiteX4" fmla="*/ 2320353 w 4625577"/>
                <a:gd name="connsiteY4" fmla="*/ 5435405 h 5435405"/>
                <a:gd name="connsiteX5" fmla="*/ 323913 w 4625577"/>
                <a:gd name="connsiteY5" fmla="*/ 3858065 h 5435405"/>
                <a:gd name="connsiteX6" fmla="*/ 19113 w 4625577"/>
                <a:gd name="connsiteY6" fmla="*/ 1191065 h 5435405"/>
                <a:gd name="connsiteX7" fmla="*/ 522033 w 4625577"/>
                <a:gd name="connsiteY7" fmla="*/ 733865 h 5435405"/>
                <a:gd name="connsiteX8" fmla="*/ 2114613 w 4625577"/>
                <a:gd name="connsiteY8" fmla="*/ 63305 h 5435405"/>
                <a:gd name="connsiteX9" fmla="*/ 2506090 w 4625577"/>
                <a:gd name="connsiteY9" fmla="*/ 65686 h 543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5577" h="5435405">
                  <a:moveTo>
                    <a:pt x="2506090" y="65686"/>
                  </a:moveTo>
                  <a:cubicBezTo>
                    <a:pt x="3183953" y="757677"/>
                    <a:pt x="3942777" y="725769"/>
                    <a:pt x="4111053" y="741485"/>
                  </a:cubicBezTo>
                  <a:cubicBezTo>
                    <a:pt x="4490466" y="817685"/>
                    <a:pt x="4555553" y="1060573"/>
                    <a:pt x="4606353" y="1198685"/>
                  </a:cubicBezTo>
                  <a:cubicBezTo>
                    <a:pt x="4660328" y="2081970"/>
                    <a:pt x="4609528" y="3089080"/>
                    <a:pt x="4339653" y="3705665"/>
                  </a:cubicBezTo>
                  <a:cubicBezTo>
                    <a:pt x="3885628" y="4753732"/>
                    <a:pt x="2922015" y="5330313"/>
                    <a:pt x="2320353" y="5435405"/>
                  </a:cubicBezTo>
                  <a:cubicBezTo>
                    <a:pt x="1707261" y="5347775"/>
                    <a:pt x="760793" y="4788658"/>
                    <a:pt x="323913" y="3858065"/>
                  </a:cubicBezTo>
                  <a:cubicBezTo>
                    <a:pt x="-72962" y="2845240"/>
                    <a:pt x="-3112" y="2065778"/>
                    <a:pt x="19113" y="1191065"/>
                  </a:cubicBezTo>
                  <a:cubicBezTo>
                    <a:pt x="110553" y="833878"/>
                    <a:pt x="354393" y="762440"/>
                    <a:pt x="522033" y="733865"/>
                  </a:cubicBezTo>
                  <a:cubicBezTo>
                    <a:pt x="1486280" y="705608"/>
                    <a:pt x="1807591" y="301113"/>
                    <a:pt x="2114613" y="63305"/>
                  </a:cubicBezTo>
                  <a:cubicBezTo>
                    <a:pt x="2175255" y="3774"/>
                    <a:pt x="2354960" y="-43851"/>
                    <a:pt x="2506090" y="65686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36CDC9-2326-43E6-AC39-9715B0DB99E3}"/>
              </a:ext>
            </a:extLst>
          </p:cNvPr>
          <p:cNvGrpSpPr/>
          <p:nvPr/>
        </p:nvGrpSpPr>
        <p:grpSpPr>
          <a:xfrm>
            <a:off x="9887766" y="2829430"/>
            <a:ext cx="277188" cy="325716"/>
            <a:chOff x="1493069" y="1510037"/>
            <a:chExt cx="343716" cy="403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74A5E8-7EB5-4173-AF4F-2CEEC928BF73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AFECE0-CA4C-4351-80FA-8DE4D7848A5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BE2F1F3-DE42-40B6-97C9-89D9E817ADC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970946-9264-4B71-9219-58AAB8FDD1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421DDF9C-4598-4929-B191-75DE7B62F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09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833">
        <p159:morph option="byObject"/>
      </p:transition>
    </mc:Choice>
    <mc:Fallback xmlns="">
      <p:transition spd="slow" advTm="41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138 4.81481E-6 C 0.16471 4.81481E-6 0.22786 0.09398 0.22786 0.17037 L 0.22786 0.3412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6666 C 0.00612 -0.21921 0.01524 -0.37153 0.0224 -0.5238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-2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8242 -1.85185E-6 C 0.40898 -1.85185E-6 0.56497 0.09398 0.56497 0.1706 L 0.56497 0.3412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1237 -0.455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-4.81481E-6 L 0.25755 -4.81481E-6 C 0.37188 -4.81481E-6 0.51263 0.09399 0.51263 0.17038 L 0.51263 0.34075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139 C 0.00404 -0.15857 0.07774 -0.22523 0.20117 -0.22547 C 0.40664 -0.24607 0.45638 -0.35972 0.46094 -0.45278 " pathEditMode="relative" rAng="0" ptsTypes="AAA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9" y="-2270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52995 -1.85185E-6 C 0.76732 -1.85185E-6 1.0599 0.09398 1.0599 0.1706 L 1.0599 0.34121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5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C 0.00443 -0.11759 0.03294 -0.22176 0.14531 -0.22709 C 0.22318 -0.23195 0.25534 -0.35509 0.26276 -0.45278 " pathEditMode="relative" rAng="0" ptsTypes="AAA">
                                      <p:cBhvr>
                                        <p:cTn id="2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1" grpId="0" animBg="1"/>
      <p:bldP spid="272" grpId="0" animBg="1"/>
      <p:bldP spid="273" grpId="0" animBg="1"/>
      <p:bldP spid="27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C1F26-4554-4F50-885E-476296C9072D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3692787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B929EC-B625-44D2-BB68-F925CE2857AE}"/>
              </a:ext>
            </a:extLst>
          </p:cNvPr>
          <p:cNvSpPr/>
          <p:nvPr/>
        </p:nvSpPr>
        <p:spPr>
          <a:xfrm>
            <a:off x="1723843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8EF13-F294-47E2-AE6C-7D655F91B6D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8A0FC-C9F2-44DE-9998-8A6F00ABA139}"/>
              </a:ext>
            </a:extLst>
          </p:cNvPr>
          <p:cNvGrpSpPr/>
          <p:nvPr/>
        </p:nvGrpSpPr>
        <p:grpSpPr>
          <a:xfrm>
            <a:off x="18972428" y="6126498"/>
            <a:ext cx="407193" cy="352425"/>
            <a:chOff x="8149828" y="3957638"/>
            <a:chExt cx="407193" cy="3524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547F73-449E-42CB-AFB2-C3511E8A047E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A48795-B8E8-4B42-B066-1DEEE664E444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C3EB6-C4B2-4348-8A40-B51F3D44083B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FEB9DE0-28B7-487C-8F2C-965E518C7897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BD78DA-024A-4EFD-AB9D-9283F527A47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F0D29F9-3842-40EB-92FD-95A227B09A55}"/>
              </a:ext>
            </a:extLst>
          </p:cNvPr>
          <p:cNvSpPr/>
          <p:nvPr/>
        </p:nvSpPr>
        <p:spPr>
          <a:xfrm>
            <a:off x="1736105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F981EB-6526-40C2-9D53-460A4015F0DC}"/>
              </a:ext>
            </a:extLst>
          </p:cNvPr>
          <p:cNvSpPr/>
          <p:nvPr/>
        </p:nvSpPr>
        <p:spPr>
          <a:xfrm>
            <a:off x="1768014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398043-32BA-40B9-8840-3C95486FDBF4}"/>
              </a:ext>
            </a:extLst>
          </p:cNvPr>
          <p:cNvSpPr/>
          <p:nvPr/>
        </p:nvSpPr>
        <p:spPr>
          <a:xfrm>
            <a:off x="1935318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562B04-7EE7-4D0F-B745-4BEA2C3719A9}"/>
              </a:ext>
            </a:extLst>
          </p:cNvPr>
          <p:cNvSpPr/>
          <p:nvPr/>
        </p:nvSpPr>
        <p:spPr>
          <a:xfrm>
            <a:off x="1935318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A1DBF9-8602-4294-BDBB-BE2E35BF5FE1}"/>
              </a:ext>
            </a:extLst>
          </p:cNvPr>
          <p:cNvSpPr/>
          <p:nvPr/>
        </p:nvSpPr>
        <p:spPr>
          <a:xfrm>
            <a:off x="1935317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4829BE-29DD-4EA8-A9D9-FA35FED57790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1ECA33-AE38-45CC-B658-A14F0EB21B6A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0485F-FF49-48B1-AEA2-FE50D80531BF}"/>
              </a:ext>
            </a:extLst>
          </p:cNvPr>
          <p:cNvSpPr/>
          <p:nvPr/>
        </p:nvSpPr>
        <p:spPr>
          <a:xfrm>
            <a:off x="1935317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780A1F-AB7A-48C9-BC39-A93E41370134}"/>
              </a:ext>
            </a:extLst>
          </p:cNvPr>
          <p:cNvSpPr/>
          <p:nvPr/>
        </p:nvSpPr>
        <p:spPr>
          <a:xfrm>
            <a:off x="1935317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E19CE9-33E8-4560-97F1-3736DDF5C88D}"/>
              </a:ext>
            </a:extLst>
          </p:cNvPr>
          <p:cNvSpPr/>
          <p:nvPr/>
        </p:nvSpPr>
        <p:spPr>
          <a:xfrm>
            <a:off x="1935683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CE5AC8-100D-44D2-8184-1DF04B975613}"/>
              </a:ext>
            </a:extLst>
          </p:cNvPr>
          <p:cNvSpPr/>
          <p:nvPr/>
        </p:nvSpPr>
        <p:spPr>
          <a:xfrm>
            <a:off x="1934985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8B91C-1839-4522-8652-13F8391939D7}"/>
              </a:ext>
            </a:extLst>
          </p:cNvPr>
          <p:cNvGrpSpPr/>
          <p:nvPr/>
        </p:nvGrpSpPr>
        <p:grpSpPr>
          <a:xfrm>
            <a:off x="18978383" y="6122394"/>
            <a:ext cx="407193" cy="352425"/>
            <a:chOff x="8149828" y="3957638"/>
            <a:chExt cx="407193" cy="35242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0A38903-93E3-40E2-9DD7-1B490A409C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1C8E1D-B95A-4517-A64E-CEA1BBE9B87F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2EC317-7D57-4882-8401-479CF3FD1D6D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E18AE37-5970-4D75-9F01-BD8759A8DBA5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155190-FF59-4FB4-9A31-429F14A4ABAA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30AA38-D0EE-4AFB-8A1F-408B1C92F893}"/>
              </a:ext>
            </a:extLst>
          </p:cNvPr>
          <p:cNvGrpSpPr/>
          <p:nvPr/>
        </p:nvGrpSpPr>
        <p:grpSpPr>
          <a:xfrm>
            <a:off x="18973997" y="6124775"/>
            <a:ext cx="407193" cy="352425"/>
            <a:chOff x="8149828" y="3957638"/>
            <a:chExt cx="407193" cy="3524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FE40B67-5749-4B0A-B764-8CB9989B9CBA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3AA164-A542-4104-84E0-B0508A40D488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ECA846-5C2C-4A43-9325-452884A9AA33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14160B2-0AEE-4179-8140-EC2EA6E48B99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1E829-DDAF-4B93-AB97-720A05D70C43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F9D83-205A-4106-9F03-43F8B63EFFF9}"/>
              </a:ext>
            </a:extLst>
          </p:cNvPr>
          <p:cNvGrpSpPr/>
          <p:nvPr/>
        </p:nvGrpSpPr>
        <p:grpSpPr>
          <a:xfrm>
            <a:off x="18975528" y="6124768"/>
            <a:ext cx="407193" cy="352425"/>
            <a:chOff x="8149828" y="3957638"/>
            <a:chExt cx="407193" cy="3524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35DEF57-97D3-4B5D-9D87-BF5D67ACAB35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933A8-59C5-4FA3-8A70-3C3985D38FF1}"/>
                </a:ext>
              </a:extLst>
            </p:cNvPr>
            <p:cNvGrpSpPr/>
            <p:nvPr/>
          </p:nvGrpSpPr>
          <p:grpSpPr>
            <a:xfrm rot="20841600">
              <a:off x="8149828" y="4037855"/>
              <a:ext cx="407193" cy="153888"/>
              <a:chOff x="8771335" y="4035475"/>
              <a:chExt cx="407193" cy="1538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C78313-31C3-48A9-98FC-E07177CB4D49}"/>
                  </a:ext>
                </a:extLst>
              </p:cNvPr>
              <p:cNvSpPr txBox="1"/>
              <p:nvPr/>
            </p:nvSpPr>
            <p:spPr>
              <a:xfrm>
                <a:off x="8771335" y="4035475"/>
                <a:ext cx="40719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FRAGILE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C6AC2-4438-4274-9E8A-D8931F6C5484}"/>
                  </a:ext>
                </a:extLst>
              </p:cNvPr>
              <p:cNvSpPr/>
              <p:nvPr/>
            </p:nvSpPr>
            <p:spPr>
              <a:xfrm>
                <a:off x="8853488" y="4071938"/>
                <a:ext cx="242888" cy="80962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B898C4-A7FD-4203-964D-F605B467041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5D4964C-84F2-476D-AED0-5D4D8FB1659F}"/>
              </a:ext>
            </a:extLst>
          </p:cNvPr>
          <p:cNvSpPr/>
          <p:nvPr/>
        </p:nvSpPr>
        <p:spPr>
          <a:xfrm>
            <a:off x="17636331" y="6030119"/>
            <a:ext cx="621507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E36D383-1379-43A0-8B98-1550D755D402}"/>
              </a:ext>
            </a:extLst>
          </p:cNvPr>
          <p:cNvSpPr/>
          <p:nvPr/>
        </p:nvSpPr>
        <p:spPr>
          <a:xfrm>
            <a:off x="17757775" y="6142038"/>
            <a:ext cx="385763" cy="292029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ABAF335-37F8-49C2-9590-065B923E5196}"/>
              </a:ext>
            </a:extLst>
          </p:cNvPr>
          <p:cNvSpPr/>
          <p:nvPr/>
        </p:nvSpPr>
        <p:spPr>
          <a:xfrm>
            <a:off x="17791109" y="6175099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77FC32-A143-447E-A951-056B70880358}"/>
              </a:ext>
            </a:extLst>
          </p:cNvPr>
          <p:cNvSpPr/>
          <p:nvPr/>
        </p:nvSpPr>
        <p:spPr>
          <a:xfrm>
            <a:off x="17831567" y="6221151"/>
            <a:ext cx="206375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5B234AD-3C3E-4984-88A0-D1DCADF061A7}"/>
              </a:ext>
            </a:extLst>
          </p:cNvPr>
          <p:cNvSpPr/>
          <p:nvPr/>
        </p:nvSpPr>
        <p:spPr>
          <a:xfrm>
            <a:off x="17860158" y="6266768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1E731-4D9A-4669-BABE-39E645DC3A4A}"/>
              </a:ext>
            </a:extLst>
          </p:cNvPr>
          <p:cNvSpPr/>
          <p:nvPr/>
        </p:nvSpPr>
        <p:spPr>
          <a:xfrm>
            <a:off x="17860158" y="6312385"/>
            <a:ext cx="108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99217B5-B4D6-476D-A88C-CA6A3FB44450}"/>
              </a:ext>
            </a:extLst>
          </p:cNvPr>
          <p:cNvSpPr/>
          <p:nvPr/>
        </p:nvSpPr>
        <p:spPr>
          <a:xfrm>
            <a:off x="17786296" y="6362250"/>
            <a:ext cx="252000" cy="36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A6FAD0-C365-4FA4-AB67-436D2BD07933}"/>
              </a:ext>
            </a:extLst>
          </p:cNvPr>
          <p:cNvSpPr/>
          <p:nvPr/>
        </p:nvSpPr>
        <p:spPr>
          <a:xfrm>
            <a:off x="17911084" y="6545349"/>
            <a:ext cx="72000" cy="73113"/>
          </a:xfrm>
          <a:prstGeom prst="ellipse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E0EFD5-A9BF-4696-BF80-C88649E4A5C6}"/>
              </a:ext>
            </a:extLst>
          </p:cNvPr>
          <p:cNvSpPr txBox="1"/>
          <p:nvPr/>
        </p:nvSpPr>
        <p:spPr>
          <a:xfrm>
            <a:off x="1247684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E32F3EE6-2FDE-4CA9-B0AB-2E51C9CFCFB4}"/>
              </a:ext>
            </a:extLst>
          </p:cNvPr>
          <p:cNvSpPr/>
          <p:nvPr/>
        </p:nvSpPr>
        <p:spPr>
          <a:xfrm rot="10800000">
            <a:off x="12264567" y="1393369"/>
            <a:ext cx="1809135" cy="3817258"/>
          </a:xfrm>
          <a:prstGeom prst="flowChartOnlineStorage">
            <a:avLst/>
          </a:prstGeom>
          <a:solidFill>
            <a:schemeClr val="bg2"/>
          </a:solidFill>
          <a:ln>
            <a:noFill/>
          </a:ln>
          <a:effectLst>
            <a:outerShdw blurRad="1270000" dist="660400" dir="11160000" sx="200000" sy="200000" algn="r" rotWithShape="0">
              <a:schemeClr val="tx1">
                <a:lumMod val="75000"/>
                <a:lumOff val="2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F414F0-E65B-49DD-AF7B-879666D8CB5D}"/>
              </a:ext>
            </a:extLst>
          </p:cNvPr>
          <p:cNvSpPr/>
          <p:nvPr/>
        </p:nvSpPr>
        <p:spPr>
          <a:xfrm>
            <a:off x="11022172" y="6061075"/>
            <a:ext cx="738028" cy="459811"/>
          </a:xfrm>
          <a:prstGeom prst="roundRect">
            <a:avLst/>
          </a:prstGeom>
          <a:effectLst>
            <a:glow rad="520700">
              <a:schemeClr val="bg1">
                <a:alpha val="6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2C095D-0ABD-4812-AAD1-A1C5DD77F2C8}"/>
              </a:ext>
            </a:extLst>
          </p:cNvPr>
          <p:cNvGrpSpPr/>
          <p:nvPr/>
        </p:nvGrpSpPr>
        <p:grpSpPr>
          <a:xfrm>
            <a:off x="12295300" y="6126498"/>
            <a:ext cx="464490" cy="352425"/>
            <a:chOff x="8121150" y="3957638"/>
            <a:chExt cx="464490" cy="3524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3D7DC7B-15FE-40E5-9193-7E6B3890591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75007C-8228-4706-9808-4B493FB36C2D}"/>
                </a:ext>
              </a:extLst>
            </p:cNvPr>
            <p:cNvGrpSpPr/>
            <p:nvPr/>
          </p:nvGrpSpPr>
          <p:grpSpPr>
            <a:xfrm rot="20841600">
              <a:off x="8121150" y="4026455"/>
              <a:ext cx="464490" cy="184666"/>
              <a:chOff x="8741784" y="4023972"/>
              <a:chExt cx="464490" cy="1846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C59ECD-A97F-4994-B630-182D6B9D37E4}"/>
                  </a:ext>
                </a:extLst>
              </p:cNvPr>
              <p:cNvSpPr txBox="1"/>
              <p:nvPr/>
            </p:nvSpPr>
            <p:spPr>
              <a:xfrm>
                <a:off x="8741784" y="4023972"/>
                <a:ext cx="4644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84D474E-FB41-4BA8-B7B7-84D8C6EBB428}"/>
                  </a:ext>
                </a:extLst>
              </p:cNvPr>
              <p:cNvSpPr/>
              <p:nvPr/>
            </p:nvSpPr>
            <p:spPr>
              <a:xfrm>
                <a:off x="8809411" y="4057246"/>
                <a:ext cx="331042" cy="1103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9CAD5-5510-4B14-9158-3D7E921C537D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BD0D3-EFEB-49B1-BDD9-48A83289C412}"/>
              </a:ext>
            </a:extLst>
          </p:cNvPr>
          <p:cNvGrpSpPr/>
          <p:nvPr/>
        </p:nvGrpSpPr>
        <p:grpSpPr>
          <a:xfrm>
            <a:off x="12278671" y="6122394"/>
            <a:ext cx="511261" cy="352425"/>
            <a:chOff x="8098566" y="3957638"/>
            <a:chExt cx="511261" cy="3524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6A654C-2E42-43A5-8B1A-E0CB73DB2748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63C602-BB23-424D-A335-FBD16A0D020B}"/>
                </a:ext>
              </a:extLst>
            </p:cNvPr>
            <p:cNvGrpSpPr/>
            <p:nvPr/>
          </p:nvGrpSpPr>
          <p:grpSpPr>
            <a:xfrm rot="20841600">
              <a:off x="8098566" y="4022985"/>
              <a:ext cx="511261" cy="184666"/>
              <a:chOff x="8719947" y="4020760"/>
              <a:chExt cx="511261" cy="18466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B095E7-1E75-48C2-8D31-0DB72B5FE7E3}"/>
                  </a:ext>
                </a:extLst>
              </p:cNvPr>
              <p:cNvSpPr txBox="1"/>
              <p:nvPr/>
            </p:nvSpPr>
            <p:spPr>
              <a:xfrm>
                <a:off x="8719947" y="4020760"/>
                <a:ext cx="5112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INSERT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16CC05E-2AE6-4508-932C-CD247B844B8F}"/>
                  </a:ext>
                </a:extLst>
              </p:cNvPr>
              <p:cNvSpPr/>
              <p:nvPr/>
            </p:nvSpPr>
            <p:spPr>
              <a:xfrm>
                <a:off x="8813311" y="4058546"/>
                <a:ext cx="323242" cy="10774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3B8003-8344-4005-B7BF-6033A966B59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5039E8-72C9-4018-8A09-06E49F477B22}"/>
              </a:ext>
            </a:extLst>
          </p:cNvPr>
          <p:cNvGrpSpPr/>
          <p:nvPr/>
        </p:nvGrpSpPr>
        <p:grpSpPr>
          <a:xfrm>
            <a:off x="12325547" y="6124775"/>
            <a:ext cx="407193" cy="352425"/>
            <a:chOff x="8149828" y="3957638"/>
            <a:chExt cx="407193" cy="35242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A96B40F-120B-4691-ABAC-634334CF5353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66D7CE-BA9A-4A1D-A080-E26938AD9A06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EB99F7-CC35-4A38-B0E8-C97A8901AF62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POP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76A630-63AA-405A-93EE-67C720F40094}"/>
                  </a:ext>
                </a:extLst>
              </p:cNvPr>
              <p:cNvSpPr/>
              <p:nvPr/>
            </p:nvSpPr>
            <p:spPr>
              <a:xfrm>
                <a:off x="8827277" y="4063201"/>
                <a:ext cx="295310" cy="9843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DF915F-BE91-4FE6-B22B-E04AB1B7DBD1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04E6D8-B0F4-48AA-9FE8-5F9BBFE83C45}"/>
              </a:ext>
            </a:extLst>
          </p:cNvPr>
          <p:cNvGrpSpPr/>
          <p:nvPr/>
        </p:nvGrpSpPr>
        <p:grpSpPr>
          <a:xfrm>
            <a:off x="12327078" y="6124768"/>
            <a:ext cx="407193" cy="352425"/>
            <a:chOff x="8149828" y="3957638"/>
            <a:chExt cx="407193" cy="35242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AFA85A7-B884-49BB-9E92-921926B72DBC}"/>
                </a:ext>
              </a:extLst>
            </p:cNvPr>
            <p:cNvSpPr/>
            <p:nvPr/>
          </p:nvSpPr>
          <p:spPr>
            <a:xfrm>
              <a:off x="8172450" y="3957638"/>
              <a:ext cx="361950" cy="352425"/>
            </a:xfrm>
            <a:prstGeom prst="roundRect">
              <a:avLst>
                <a:gd name="adj" fmla="val 7207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808E63-BA73-4162-8BD4-17BFC538A194}"/>
                </a:ext>
              </a:extLst>
            </p:cNvPr>
            <p:cNvGrpSpPr/>
            <p:nvPr/>
          </p:nvGrpSpPr>
          <p:grpSpPr>
            <a:xfrm rot="20841600">
              <a:off x="8149828" y="4022467"/>
              <a:ext cx="407193" cy="184666"/>
              <a:chOff x="8771335" y="4020087"/>
              <a:chExt cx="407193" cy="18466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DF23C2-E2CE-4612-B7C1-BDB0FAA47958}"/>
                  </a:ext>
                </a:extLst>
              </p:cNvPr>
              <p:cNvSpPr txBox="1"/>
              <p:nvPr/>
            </p:nvSpPr>
            <p:spPr>
              <a:xfrm>
                <a:off x="8771335" y="4020087"/>
                <a:ext cx="4071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PUSH</a:t>
                </a:r>
                <a:endParaRPr lang="fr-BE" sz="5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7E3F120-1ED9-4EA6-B591-740BE559B0A1}"/>
                  </a:ext>
                </a:extLst>
              </p:cNvPr>
              <p:cNvSpPr/>
              <p:nvPr/>
            </p:nvSpPr>
            <p:spPr>
              <a:xfrm>
                <a:off x="8830938" y="4064421"/>
                <a:ext cx="287988" cy="95996"/>
              </a:xfrm>
              <a:prstGeom prst="round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sz="5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084581-918E-4EE4-96DF-F5D00DC8A455}"/>
                </a:ext>
              </a:extLst>
            </p:cNvPr>
            <p:cNvSpPr/>
            <p:nvPr/>
          </p:nvSpPr>
          <p:spPr>
            <a:xfrm rot="352505">
              <a:off x="8353424" y="4217193"/>
              <a:ext cx="127360" cy="457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DA732A6F-8AFF-425D-AC74-96B00B4A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66" y="685800"/>
            <a:ext cx="7772400" cy="7122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FC3E2-91A3-4E0B-AA58-889439FB5C96}"/>
              </a:ext>
            </a:extLst>
          </p:cNvPr>
          <p:cNvSpPr txBox="1"/>
          <p:nvPr/>
        </p:nvSpPr>
        <p:spPr>
          <a:xfrm>
            <a:off x="1964653" y="2448297"/>
            <a:ext cx="5126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class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Operation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{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State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state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// Init, acquire, apply, release, final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subject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	       </a:t>
            </a: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Node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sourceNode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</a:t>
            </a:r>
            <a:r>
              <a:rPr lang="en-US" dirty="0" err="1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NodeMemento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datasetMemento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       int[3]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colorSet</a:t>
            </a:r>
            <a:endParaRPr lang="fr-BE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  <a:p>
            <a:r>
              <a:rPr lang="fr-BE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56A11-6AD5-4766-B684-E94B8D384443}"/>
              </a:ext>
            </a:extLst>
          </p:cNvPr>
          <p:cNvSpPr txBox="1"/>
          <p:nvPr/>
        </p:nvSpPr>
        <p:spPr>
          <a:xfrm>
            <a:off x="9066893" y="1561191"/>
            <a:ext cx="28012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PUSH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INSERT RIGHT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LEFT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POP RIGHT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ACA4BC-3B4D-4E0A-BCC3-E0EA9421EEF4}"/>
              </a:ext>
            </a:extLst>
          </p:cNvPr>
          <p:cNvSpPr/>
          <p:nvPr/>
        </p:nvSpPr>
        <p:spPr>
          <a:xfrm>
            <a:off x="10589986" y="6520888"/>
            <a:ext cx="2191657" cy="2569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2FAFB6-D889-4B5C-B3DF-3F7EDCC5DAD2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025020-CD12-4E3B-B96D-10BC9EF8463D}"/>
              </a:ext>
            </a:extLst>
          </p:cNvPr>
          <p:cNvSpPr/>
          <p:nvPr/>
        </p:nvSpPr>
        <p:spPr>
          <a:xfrm>
            <a:off x="10712609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8374B6-6456-4538-B1C4-50C294A05896}"/>
              </a:ext>
            </a:extLst>
          </p:cNvPr>
          <p:cNvSpPr/>
          <p:nvPr/>
        </p:nvSpPr>
        <p:spPr>
          <a:xfrm>
            <a:off x="11031697" y="6626500"/>
            <a:ext cx="45719" cy="45719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1AFB8-3896-47AD-821F-EE71B2C53EEB}"/>
              </a:ext>
            </a:extLst>
          </p:cNvPr>
          <p:cNvSpPr/>
          <p:nvPr/>
        </p:nvSpPr>
        <p:spPr>
          <a:xfrm>
            <a:off x="12704730" y="6457450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A9763-2EFF-4C15-86F5-2C7D232E9BF5}"/>
              </a:ext>
            </a:extLst>
          </p:cNvPr>
          <p:cNvSpPr/>
          <p:nvPr/>
        </p:nvSpPr>
        <p:spPr>
          <a:xfrm>
            <a:off x="12704730" y="6454211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19EC3B-BB85-40D9-A613-CAD3B17885B7}"/>
              </a:ext>
            </a:extLst>
          </p:cNvPr>
          <p:cNvSpPr/>
          <p:nvPr/>
        </p:nvSpPr>
        <p:spPr>
          <a:xfrm>
            <a:off x="1270472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773A32-AF5A-4C71-B72E-76067EA0818B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73A278-A449-4D00-9347-96FB0C14A4FC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C749A7-2FC6-48B6-B99A-FAF81B09EC03}"/>
              </a:ext>
            </a:extLst>
          </p:cNvPr>
          <p:cNvSpPr/>
          <p:nvPr/>
        </p:nvSpPr>
        <p:spPr>
          <a:xfrm>
            <a:off x="12704728" y="6454204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6DEC35-DF7F-4BDB-A911-2B2F9B55045D}"/>
              </a:ext>
            </a:extLst>
          </p:cNvPr>
          <p:cNvSpPr/>
          <p:nvPr/>
        </p:nvSpPr>
        <p:spPr>
          <a:xfrm>
            <a:off x="12704726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F8C7-9E8D-4487-B3D0-0549901B5EAB}"/>
              </a:ext>
            </a:extLst>
          </p:cNvPr>
          <p:cNvSpPr/>
          <p:nvPr/>
        </p:nvSpPr>
        <p:spPr>
          <a:xfrm>
            <a:off x="12708384" y="6455727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8B330A-9F0E-4DA5-AD5B-536EF2444C43}"/>
              </a:ext>
            </a:extLst>
          </p:cNvPr>
          <p:cNvSpPr/>
          <p:nvPr/>
        </p:nvSpPr>
        <p:spPr>
          <a:xfrm>
            <a:off x="12701409" y="6458308"/>
            <a:ext cx="76913" cy="8233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E0CFB15-C75B-4362-8926-5D55F234C561}"/>
              </a:ext>
            </a:extLst>
          </p:cNvPr>
          <p:cNvSpPr/>
          <p:nvPr/>
        </p:nvSpPr>
        <p:spPr>
          <a:xfrm>
            <a:off x="10992667" y="6033097"/>
            <a:ext cx="810419" cy="883444"/>
          </a:xfrm>
          <a:prstGeom prst="roundRect">
            <a:avLst>
              <a:gd name="adj" fmla="val 7855"/>
            </a:avLst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795CE29-4399-469C-BE31-30D67AB3485C}"/>
              </a:ext>
            </a:extLst>
          </p:cNvPr>
          <p:cNvSpPr/>
          <p:nvPr/>
        </p:nvSpPr>
        <p:spPr>
          <a:xfrm>
            <a:off x="11051381" y="6091238"/>
            <a:ext cx="690563" cy="402254"/>
          </a:xfrm>
          <a:prstGeom prst="roundRect">
            <a:avLst>
              <a:gd name="adj" fmla="val 688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B19EBC-2B41-441F-A6E1-A47683ECFA99}"/>
              </a:ext>
            </a:extLst>
          </p:cNvPr>
          <p:cNvSpPr/>
          <p:nvPr/>
        </p:nvSpPr>
        <p:spPr>
          <a:xfrm>
            <a:off x="11353517" y="6599106"/>
            <a:ext cx="72000" cy="73113"/>
          </a:xfrm>
          <a:prstGeom prst="ellipse">
            <a:avLst/>
          </a:prstGeom>
          <a:solidFill>
            <a:srgbClr val="FF0000"/>
          </a:solidFill>
          <a:ln w="76200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578FB5-6BAB-43A8-9B74-876E0EEB7FB5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operations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3332">
        <p159:morph option="byObject"/>
      </p:transition>
    </mc:Choice>
    <mc:Fallback xmlns="">
      <p:transition advTm="13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4974 -1.48148E-6 C -0.17695 0.00023 -0.17708 0.01296 -0.1776 0.03588 C -0.17786 0.07431 -0.17786 0.13681 -0.17786 0.17546 " pathEditMode="relative" rAng="0" ptsTypes="AAAA">
                                      <p:cBhvr>
                                        <p:cTn id="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1.48148E-6 L -0.14974 1.48148E-6 C -0.17696 0.00023 -0.17709 0.01296 -0.17761 0.03588 C -0.17787 0.0743 -0.17787 0.1368 -0.17787 0.17546 " pathEditMode="relative" rAng="0" ptsTypes="AAAA">
                                      <p:cBhvr>
                                        <p:cTn id="13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1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19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7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2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7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3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3 0 L -0.14974 0 C -0.17695 0.00023 -0.17708 0.01296 -0.1776 0.03588 C -0.17786 0.07431 -0.17786 0.13681 -0.17786 0.17546 " pathEditMode="relative" rAng="0" ptsTypes="AAAA">
                                      <p:cBhvr>
                                        <p:cTn id="2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7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7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026 -0.00023 L -0.16719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2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7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7" presetClass="path" presetSubtype="0" repeatCount="indefinite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26 -0.00023 L -0.16718 -0.00023 C -0.17643 0.00347 -0.17812 0.01482 -0.17799 0.02292 C -0.17799 0.03009 -0.17734 0.03681 -0.16914 0.04468 L 0.00026 0.04283 L 0.00026 -0.00023 Z " pathEditMode="relative" rAng="0" ptsTypes="AAAAAA">
                                      <p:cBhvr>
                                        <p:cTn id="3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7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026 -0.00024 L -0.16719 -0.00024 C -0.17643 0.00347 -0.17812 0.01481 -0.17799 0.02291 C -0.17799 0.03009 -0.17734 0.0368 -0.16914 0.04467 L 0.00026 0.04282 L 0.00026 -0.00024 Z " pathEditMode="relative" rAng="0" ptsTypes="AAAAAA">
                                      <p:cBhvr>
                                        <p:cTn id="3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0EE2C288-4BF2-4E69-B220-04FDFA087489}"/>
              </a:ext>
            </a:extLst>
          </p:cNvPr>
          <p:cNvSpPr/>
          <p:nvPr/>
        </p:nvSpPr>
        <p:spPr>
          <a:xfrm>
            <a:off x="369431" y="4765622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67526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6350" y="672443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863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0"/>
    </mc:Choice>
    <mc:Fallback xmlns="">
      <p:transition spd="slow" advTm="9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5558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246">
        <p159:morph option="byObject"/>
      </p:transition>
    </mc:Choice>
    <mc:Fallback xmlns="">
      <p:transition advTm="9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771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7848">
        <p159:morph option="byObject"/>
      </p:transition>
    </mc:Choice>
    <mc:Fallback xmlns="">
      <p:transition advTm="17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20822" y="575708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4F518618-DCAE-4F4E-9D2C-98883B662CE0}"/>
              </a:ext>
            </a:extLst>
          </p:cNvPr>
          <p:cNvSpPr/>
          <p:nvPr/>
        </p:nvSpPr>
        <p:spPr>
          <a:xfrm>
            <a:off x="-127190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2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4375">
        <p159:morph option="byObject"/>
      </p:transition>
    </mc:Choice>
    <mc:Fallback xmlns="">
      <p:transition advTm="24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"/>
                            </p:stCondLst>
                            <p:childTnLst>
                              <p:par>
                                <p:cTn id="48" presetID="42" presetClass="path" presetSubtype="0" repeatCount="3000" accel="12000" decel="6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00625 0.02176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8" presetClass="emph" presetSubtype="0" repeatCount="3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360000">
                                      <p:cBhvr>
                                        <p:cTn id="52" dur="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734C58-B44E-45CD-9E04-EE75D5E23F8A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B45F57F-9258-4AAE-8D1C-68D9FF8FD87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7007581-1757-4BED-A2EC-E796AD247B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97E3056-B8DD-4063-8A1B-38483C20291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31E8523-08FA-4DF6-A0F7-5B7ED7CB1064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5F2C3C9-19DC-48C4-8718-5315D571FA5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D831637-853A-44ED-9B73-F9B38CAF2D6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54BA318-A780-4807-A49F-5067DB9154D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414CD2B-69D1-4619-BEEE-589DF1C22B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FC814EB-54ED-4148-A106-6E4B3148137D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BAEE222-C779-4CC0-9B5E-9124646BCFB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A5714D8-1C7A-4B0A-A64A-278D3781D48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39FB976-AF15-41FF-9AF6-C05CCF6E92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8DEA16B-CFF9-40BA-B005-53EAFE9CD0C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4DBBE87-B081-4530-986A-81C38027152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E7D6AE21-ACC7-47DD-AB75-13876041EF5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6A5B7DA-ADF0-406D-A933-DF90A4BB758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44712F4B-A00D-4A37-B2F1-DA358019BA4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81C24BB-7327-4E6E-8609-104C2439AE76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3D4806F-334E-4D5F-87ED-EEF85D6521D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B381C4C-4FA2-42DB-9F8F-684BE88520F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AA40A33-F551-46ED-A88E-BB75910E746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D4352537-43B0-4C8C-9948-76A201D65C4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B186E2-F789-4BFA-B2B9-BF54BB187ED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C9F5AB6-1F5D-4F15-8139-847B7D8C4B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27698E4-2E79-441A-8B29-F677A67871DE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395676D2-C3CC-48A4-98D0-9E9E8E92A72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A8BB114-DB28-444D-B29A-FC960CAAD956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2F0B28-E28F-45B9-B1AE-0AB4436CF6D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DEC838-607B-40CE-ACDB-0D9DD4F59BC4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48DC4C4-7EFA-4AA6-B695-9CD3CA58AFC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B68D8E8-CE2E-44F1-9FF0-81ADB55D18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2A65C28-0E61-4ADA-9848-CB0A09C9C4C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CA21D96-2CF5-4B96-8987-36C2292CF184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7A6C1F5D-C647-46DD-BC9A-7FB960ECE6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7CD01AA-DDC9-4B61-B612-C3C9A595B68E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FE7F5C9-F127-4DD8-B021-413B853587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8406D54-44F1-4BAC-967E-710443DB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DA873B6-6C7F-426B-9FF1-5CC706E89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DB747689-3F67-48DC-9BFF-0B5D842387F7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2CCE14-76AF-4540-9AFE-B391C17DCC59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A83A69-DF34-4D70-A78B-409FCDE80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EEF1DA-3D6F-4E01-B6BB-C9E696E8CD5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Oval 228">
            <a:extLst>
              <a:ext uri="{FF2B5EF4-FFF2-40B4-BE49-F238E27FC236}">
                <a16:creationId xmlns:a16="http://schemas.microsoft.com/office/drawing/2014/main" id="{C1CA274D-EF6A-41BB-889F-26A06F83CDFC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D646F26-C75D-44D5-82AB-D5830035960F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0C5B3F1-B0D1-4F83-9163-49948C8AA3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33700D3-CFEE-4882-A0C4-752204923C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CED05BB0-5858-4E73-BB5F-0663F0496431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D0BF00-8E28-4079-8D3D-12C88D5A9A01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C9BD68-EDEB-495E-944B-D9DBB3C02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2EF792E-2CFA-4CF4-8707-7DF741E9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id="{79B18FF5-CFD7-463E-BEBB-34DBFD90F317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771A5F8-C250-41E7-AC81-33FC0B6552E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3DFEDD9F-77A5-423A-A13F-DD51B4900797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85FAF10-9508-4DF6-9634-6805F1A88F49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BB638CC-B534-4256-B52A-9E8736B98DE5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4DE218C5-779C-4F9B-9C44-811565468ED0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B84B3F0-0FCD-4F35-88D1-F1B95CC69B97}"/>
              </a:ext>
            </a:extLst>
          </p:cNvPr>
          <p:cNvGrpSpPr/>
          <p:nvPr/>
        </p:nvGrpSpPr>
        <p:grpSpPr>
          <a:xfrm rot="1669071">
            <a:off x="5512194" y="2359548"/>
            <a:ext cx="277188" cy="325716"/>
            <a:chOff x="1493065" y="1510038"/>
            <a:chExt cx="343715" cy="40389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8AFD873-A9DA-4F7F-B437-735611B28E00}"/>
                </a:ext>
              </a:extLst>
            </p:cNvPr>
            <p:cNvGrpSpPr/>
            <p:nvPr/>
          </p:nvGrpSpPr>
          <p:grpSpPr>
            <a:xfrm>
              <a:off x="1493065" y="1510038"/>
              <a:ext cx="343715" cy="403892"/>
              <a:chOff x="517156" y="363265"/>
              <a:chExt cx="2295542" cy="2697436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A9B58D1-7F68-461D-9824-280711E8CCA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E6A381C-3E8E-451D-B0E3-A4B0AC9E709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1CAB050-DE38-4D28-A60A-2561A738A61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85466CEF-5453-4B63-96CB-BED2131C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5" cy="197316"/>
            </a:xfrm>
            <a:prstGeom prst="rect">
              <a:avLst/>
            </a:prstGeom>
          </p:spPr>
        </p:pic>
      </p:grp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62CEBC59-F22D-4D26-B0F1-4447A14DD94F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015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846">
        <p159:morph option="byObject"/>
      </p:transition>
    </mc:Choice>
    <mc:Fallback xmlns="">
      <p:transition advTm="2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170417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170330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315194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5321058" y="291250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7472828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258198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9640566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9641423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4723826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686719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9041443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8986026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6875424" y="364842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4703499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253121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3137952" y="684808"/>
            <a:ext cx="594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15E5A58-3E70-4673-A32F-92D5AA33C1D0}"/>
              </a:ext>
            </a:extLst>
          </p:cNvPr>
          <p:cNvSpPr/>
          <p:nvPr/>
        </p:nvSpPr>
        <p:spPr>
          <a:xfrm>
            <a:off x="4231716" y="7020283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"/>
    </mc:Choice>
    <mc:Fallback xmlns="">
      <p:transition spd="slow" advTm="44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20151" y="74418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21077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93">
        <p159:morph option="byObject"/>
      </p:transition>
    </mc:Choice>
    <mc:Fallback xmlns="">
      <p:transition advTm="9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9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150">
        <p159:morph option="byObject"/>
      </p:transition>
    </mc:Choice>
    <mc:Fallback xmlns="">
      <p:transition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87692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549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6">
        <p159:morph option="byObject"/>
      </p:transition>
    </mc:Choice>
    <mc:Fallback xmlns="">
      <p:transition advTm="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5426914" y="1544929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1822D-E9DA-43AF-8C47-820602ECC43C}"/>
              </a:ext>
            </a:extLst>
          </p:cNvPr>
          <p:cNvSpPr/>
          <p:nvPr/>
        </p:nvSpPr>
        <p:spPr>
          <a:xfrm>
            <a:off x="4660647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65978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538460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5479066">
            <a:off x="5350804" y="2965415"/>
            <a:ext cx="1396876" cy="20149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520319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4257450">
            <a:off x="5982482" y="2590278"/>
            <a:ext cx="682014" cy="10610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6322135" flipV="1">
            <a:off x="5135378" y="2619838"/>
            <a:ext cx="652372" cy="13507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7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51">
        <p159:morph option="byObject"/>
      </p:transition>
    </mc:Choice>
    <mc:Fallback xmlns="">
      <p:transition advTm="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175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239">
        <p159:morph option="byObject"/>
      </p:transition>
    </mc:Choice>
    <mc:Fallback xmlns="">
      <p:transition advTm="5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321A3BE-6AC4-44C5-A2C0-F341B4467BC0}"/>
              </a:ext>
            </a:extLst>
          </p:cNvPr>
          <p:cNvGrpSpPr/>
          <p:nvPr/>
        </p:nvGrpSpPr>
        <p:grpSpPr>
          <a:xfrm>
            <a:off x="2988312" y="2746967"/>
            <a:ext cx="277188" cy="325716"/>
            <a:chOff x="1493069" y="1510037"/>
            <a:chExt cx="343716" cy="40389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453F74E9-5F59-4392-B59A-5DC7C6CD73B8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510195B-ED3E-485E-880D-3A0811DEEB6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CEF6D0C-8660-4527-B331-D2753B8D4946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DDB2FBC-5F7E-447B-B287-438C9350ED07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3" name="Graphic 252">
              <a:extLst>
                <a:ext uri="{FF2B5EF4-FFF2-40B4-BE49-F238E27FC236}">
                  <a16:creationId xmlns:a16="http://schemas.microsoft.com/office/drawing/2014/main" id="{DAAE881F-08DC-4D18-99BA-8EF48829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B3AF35A-3474-4A0F-834B-32290C33C3FC}"/>
              </a:ext>
            </a:extLst>
          </p:cNvPr>
          <p:cNvGrpSpPr/>
          <p:nvPr/>
        </p:nvGrpSpPr>
        <p:grpSpPr>
          <a:xfrm>
            <a:off x="7309776" y="2746967"/>
            <a:ext cx="277188" cy="325716"/>
            <a:chOff x="1493069" y="1510037"/>
            <a:chExt cx="343716" cy="403892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749026-E6E3-46E6-81EF-8ABD733487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7F62BE8-6A32-4339-BAD6-88CE9769C1C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66BB6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0EF4644-27E3-46F2-8A30-B21074A45C3F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4CAF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A8A601A-2EA4-47CB-919C-A993D9A26DD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980F9BA8-230E-4AFE-8E68-8668B20E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59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213">
        <p159:morph option="byObject"/>
      </p:transition>
    </mc:Choice>
    <mc:Fallback xmlns="">
      <p:transition advTm="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5949A1-FA3B-4073-819C-3C1F12A2F2F3}"/>
              </a:ext>
            </a:extLst>
          </p:cNvPr>
          <p:cNvSpPr/>
          <p:nvPr/>
        </p:nvSpPr>
        <p:spPr>
          <a:xfrm>
            <a:off x="213315" y="1762883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50" y="4684130"/>
            <a:ext cx="1077932" cy="1076788"/>
            <a:chOff x="4322454" y="2326306"/>
            <a:chExt cx="2121384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77972" y="581741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8161F51C-9080-49CD-A164-A42166D99C1A}"/>
              </a:ext>
            </a:extLst>
          </p:cNvPr>
          <p:cNvSpPr/>
          <p:nvPr/>
        </p:nvSpPr>
        <p:spPr>
          <a:xfrm>
            <a:off x="221165" y="5762926"/>
            <a:ext cx="1244008" cy="5854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6215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44">
        <p159:morph option="byObject"/>
      </p:transition>
    </mc:Choice>
    <mc:Fallback xmlns="">
      <p:transition advTm="15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8137D-C4BC-4612-9AEF-CC5F7C6DD5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970E00-F966-4220-86EA-175FA7CE8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8242" y="1621242"/>
            <a:ext cx="3615516" cy="361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76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422">
        <p159:morph option="byObject"/>
      </p:transition>
    </mc:Choice>
    <mc:Fallback xmlns="">
      <p:transition advTm="18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8D008C7-7637-42D2-9BF2-F4F35A4B0035}"/>
              </a:ext>
            </a:extLst>
          </p:cNvPr>
          <p:cNvGrpSpPr/>
          <p:nvPr/>
        </p:nvGrpSpPr>
        <p:grpSpPr>
          <a:xfrm>
            <a:off x="9495395" y="2740687"/>
            <a:ext cx="277188" cy="325716"/>
            <a:chOff x="1493069" y="1510037"/>
            <a:chExt cx="343716" cy="403892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AE8AF5C9-5EF6-476D-926E-25EDD9B95995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ACB689-3DC1-4784-9EB6-459EC14E1CB4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3740CBF-1D5D-450F-B79B-5181DAA641D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174A7C-DE52-434E-B2E8-BB0865E7082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47" name="Graphic 246">
              <a:extLst>
                <a:ext uri="{FF2B5EF4-FFF2-40B4-BE49-F238E27FC236}">
                  <a16:creationId xmlns:a16="http://schemas.microsoft.com/office/drawing/2014/main" id="{D7C40BBC-3052-49C2-88BB-CAAC2925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603" y="6103046"/>
            <a:ext cx="196998" cy="196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82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880">
        <p159:morph option="byObject"/>
      </p:transition>
    </mc:Choice>
    <mc:Fallback xmlns="">
      <p:transition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   .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74DCB0D7-B43F-4707-8AD3-91F551C18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43" y="6103046"/>
            <a:ext cx="196998" cy="1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17">
        <p159:morph option="byObject"/>
      </p:transition>
    </mc:Choice>
    <mc:Fallback xmlns="">
      <p:transition advTm="4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3033000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3372524" y="3653279"/>
            <a:ext cx="3140574" cy="17864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7CCEEDAC-D591-4728-9246-5F88FA385B94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09355" y="4468002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 rot="17990737">
            <a:off x="5157625" y="3762786"/>
            <a:ext cx="1661007" cy="138133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4371671">
            <a:off x="2809732" y="4396075"/>
            <a:ext cx="1823000" cy="1736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93">
        <p159:morph option="byObject"/>
      </p:transition>
    </mc:Choice>
    <mc:Fallback xmlns="">
      <p:transition spd="slow" advTm="9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INIT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937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825">
        <p159:morph option="byObject"/>
      </p:transition>
    </mc:Choice>
    <mc:Fallback xmlns="">
      <p:transition advTm="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ACQUIRE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16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7632">
        <p159:morph option="byObject"/>
      </p:transition>
    </mc:Choice>
    <mc:Fallback xmlns="">
      <p:transition advTm="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600">
        <p159:morph option="byObject"/>
      </p:transition>
    </mc:Choice>
    <mc:Fallback xmlns="">
      <p:transition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29147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7" y="288663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25981" y="3658164"/>
            <a:ext cx="817666" cy="17331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82301">
            <a:off x="5423256" y="2949566"/>
            <a:ext cx="809241" cy="13596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0800000">
            <a:off x="3264248" y="3710898"/>
            <a:ext cx="704688" cy="146360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074811" y="2739561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1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73">
        <p159:morph option="byObject"/>
      </p:transition>
    </mc:Choice>
    <mc:Fallback xmlns="">
      <p:transition advTm="1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338210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8818459">
            <a:off x="5267323" y="3868322"/>
            <a:ext cx="1134982" cy="13993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20138895">
            <a:off x="5303587" y="3172461"/>
            <a:ext cx="1103411" cy="13828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2804292">
            <a:off x="3133145" y="3880924"/>
            <a:ext cx="946436" cy="20475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21831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758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33">
        <p159:morph option="byObject"/>
      </p:transition>
    </mc:Choice>
    <mc:Fallback xmlns="">
      <p:transition advTm="1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3912762" y="4083145"/>
            <a:ext cx="1618057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A70CC43-DB9D-4E69-BE1F-C9C1B5F5DE47}"/>
              </a:ext>
            </a:extLst>
          </p:cNvPr>
          <p:cNvSpPr/>
          <p:nvPr/>
        </p:nvSpPr>
        <p:spPr>
          <a:xfrm rot="18667248">
            <a:off x="5098906" y="3591469"/>
            <a:ext cx="1383227" cy="158147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75CD9E-07A3-4540-86FB-8E3D6D0848F0}"/>
              </a:ext>
            </a:extLst>
          </p:cNvPr>
          <p:cNvSpPr/>
          <p:nvPr/>
        </p:nvSpPr>
        <p:spPr>
          <a:xfrm rot="14336656">
            <a:off x="2864588" y="4175023"/>
            <a:ext cx="1467473" cy="157952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0646F56-F537-4B3A-BFE1-AB3F2A70885A}"/>
              </a:ext>
            </a:extLst>
          </p:cNvPr>
          <p:cNvGrpSpPr/>
          <p:nvPr/>
        </p:nvGrpSpPr>
        <p:grpSpPr>
          <a:xfrm>
            <a:off x="5109224" y="3919354"/>
            <a:ext cx="277188" cy="325716"/>
            <a:chOff x="1493069" y="1510037"/>
            <a:chExt cx="343716" cy="40389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EE14A6E-E700-40AB-8C05-25C76FB724AA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19CC39A-3B25-427F-BFF4-AC7F69FAB19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72267C-27FF-4C7D-85C4-2F393EE69398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82956AC-FE26-4A26-ABD4-D5D16A1B4CBD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895EEB1E-B19A-4438-8A0B-25302E75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8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42">
        <p159:morph option="byObject"/>
      </p:transition>
    </mc:Choice>
    <mc:Fallback xmlns="">
      <p:transition advTm="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244490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3312816" y="2825066"/>
            <a:ext cx="3035929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3240948" y="3653283"/>
            <a:ext cx="3060239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APPLY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296501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20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881">
        <p159:morph option="byObject"/>
      </p:transition>
    </mc:Choice>
    <mc:Fallback xmlns="">
      <p:transition advTm="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RELEASE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BFDCD27-4359-4F69-A970-16A298891B73}"/>
              </a:ext>
            </a:extLst>
          </p:cNvPr>
          <p:cNvGrpSpPr/>
          <p:nvPr/>
        </p:nvGrpSpPr>
        <p:grpSpPr>
          <a:xfrm>
            <a:off x="5108772" y="2746407"/>
            <a:ext cx="277188" cy="325716"/>
            <a:chOff x="1493069" y="1510037"/>
            <a:chExt cx="343716" cy="403892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DB24C98-D828-453F-B6CE-65FC9DF135CC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FC64391-01D6-4539-8AC3-F0787AA13DB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612C0B8-D958-4346-982D-1CE799E647F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5C00F30-9E92-4F76-BDBC-92EAF52D32C9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EDA1975-49C9-4610-9FD8-C65807A4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98B6DB3-0FE3-42E8-B412-DBEABB8D32FA}"/>
              </a:ext>
            </a:extLst>
          </p:cNvPr>
          <p:cNvGrpSpPr/>
          <p:nvPr/>
        </p:nvGrpSpPr>
        <p:grpSpPr>
          <a:xfrm>
            <a:off x="7323707" y="2723773"/>
            <a:ext cx="277188" cy="325716"/>
            <a:chOff x="1493069" y="1510037"/>
            <a:chExt cx="343716" cy="403892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97FC3A2F-104D-4F00-BD74-13D9C8F86250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C46ECCE-979B-4D8F-B11A-A245AA665305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F775D97-8F00-4751-AEA4-E414B438354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FE51358-B6D6-4098-BD4F-20661701BDC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803E2006-4F63-4281-9DBD-5E436263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5147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184">
        <p159:morph option="byObject"/>
      </p:transition>
    </mc:Choice>
    <mc:Fallback xmlns="">
      <p:transition advTm="4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474123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474123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24384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4588660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6108419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8308403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5405741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0476141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0476998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7680301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9877018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9821601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7659974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5405740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292200" y="673796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504611" y="88487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525574" y="1317281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766505" y="131880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1056555" y="1370372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1011296" y="128470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747100" y="898922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665748" y="100145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892807" y="1069228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826404" y="113027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595928" y="11973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979688" y="96824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1029675" y="116875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664073" y="14545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296349" y="4684130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504611" y="489655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525574" y="5328968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766505" y="533049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1056555" y="5382059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1011296" y="5296396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747100" y="4910609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665748" y="501314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892807" y="5080915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826404" y="514195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595928" y="520902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979688" y="497992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1029675" y="51804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664073" y="546623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216059" y="5769792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8533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6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9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3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9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02A3B78-FAAD-400E-AB29-226E856B05EE}"/>
              </a:ext>
            </a:extLst>
          </p:cNvPr>
          <p:cNvSpPr/>
          <p:nvPr/>
        </p:nvSpPr>
        <p:spPr>
          <a:xfrm>
            <a:off x="2320151" y="7107248"/>
            <a:ext cx="946436" cy="914400"/>
          </a:xfrm>
          <a:prstGeom prst="roundRect">
            <a:avLst>
              <a:gd name="adj" fmla="val 2657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Node1</a:t>
            </a:r>
            <a:endParaRPr lang="fr-BE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FD213C2-B8BE-4F23-9396-B0E17B4F3768}"/>
              </a:ext>
            </a:extLst>
          </p:cNvPr>
          <p:cNvSpPr/>
          <p:nvPr/>
        </p:nvSpPr>
        <p:spPr>
          <a:xfrm>
            <a:off x="2303989" y="7107248"/>
            <a:ext cx="972758" cy="914400"/>
          </a:xfrm>
          <a:prstGeom prst="roundRect">
            <a:avLst>
              <a:gd name="adj" fmla="val 2657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Node</a:t>
            </a:r>
            <a:endParaRPr lang="fr-BE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D3D961-A8E3-4C6A-A4EE-7DD68B18E42C}"/>
              </a:ext>
            </a:extLst>
          </p:cNvPr>
          <p:cNvGrpSpPr/>
          <p:nvPr/>
        </p:nvGrpSpPr>
        <p:grpSpPr>
          <a:xfrm>
            <a:off x="8594509" y="-1409700"/>
            <a:ext cx="3800673" cy="1136390"/>
            <a:chOff x="8594509" y="5937504"/>
            <a:chExt cx="3800673" cy="113639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FCD429D-CD0C-4067-B74F-46ED0273003D}"/>
                </a:ext>
              </a:extLst>
            </p:cNvPr>
            <p:cNvSpPr/>
            <p:nvPr/>
          </p:nvSpPr>
          <p:spPr>
            <a:xfrm>
              <a:off x="8594509" y="5937504"/>
              <a:ext cx="3800673" cy="11363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2DB212-A014-4990-869E-0DD9B426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4852" y="6303054"/>
              <a:ext cx="593582" cy="59358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E548813-E3B9-46AF-8789-AC4B184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1216" y="6303054"/>
              <a:ext cx="593582" cy="59358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56002167-1A27-496B-8268-1F270E0F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349540" y="6303054"/>
              <a:ext cx="593582" cy="5935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C4A4D-4BDC-4727-846A-2BA2A114B58E}"/>
                </a:ext>
              </a:extLst>
            </p:cNvPr>
            <p:cNvSpPr txBox="1"/>
            <p:nvPr/>
          </p:nvSpPr>
          <p:spPr>
            <a:xfrm>
              <a:off x="9526874" y="6143693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B020B64-0390-4BDF-9D6C-46E53C19B916}"/>
                </a:ext>
              </a:extLst>
            </p:cNvPr>
            <p:cNvSpPr txBox="1"/>
            <p:nvPr/>
          </p:nvSpPr>
          <p:spPr>
            <a:xfrm>
              <a:off x="10747221" y="6147288"/>
              <a:ext cx="604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/>
                <a:t>&lt;</a:t>
              </a:r>
              <a:endParaRPr lang="fr-BE" sz="4800" b="1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98E5345-F6A7-46B8-B51A-F214D2E3A208}"/>
              </a:ext>
            </a:extLst>
          </p:cNvPr>
          <p:cNvSpPr/>
          <p:nvPr/>
        </p:nvSpPr>
        <p:spPr>
          <a:xfrm>
            <a:off x="12625616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E0303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B02E44-3147-4F5B-B6CC-B24F648E947C}"/>
              </a:ext>
            </a:extLst>
          </p:cNvPr>
          <p:cNvSpPr/>
          <p:nvPr/>
        </p:nvSpPr>
        <p:spPr>
          <a:xfrm>
            <a:off x="14145375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 1</a:t>
            </a:r>
            <a:endParaRPr lang="fr-BE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6631AAC-EA21-42CF-B91F-874E03F19699}"/>
              </a:ext>
            </a:extLst>
          </p:cNvPr>
          <p:cNvSpPr/>
          <p:nvPr/>
        </p:nvSpPr>
        <p:spPr>
          <a:xfrm>
            <a:off x="16345359" y="291053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78B83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 2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48A3FA-D96A-4015-B070-B055F56EFFFC}"/>
              </a:ext>
            </a:extLst>
          </p:cNvPr>
          <p:cNvSpPr/>
          <p:nvPr/>
        </p:nvSpPr>
        <p:spPr>
          <a:xfrm>
            <a:off x="13442697" y="2825066"/>
            <a:ext cx="943004" cy="224181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8A8B11-F563-4526-B9EB-45B5C17BBBBB}"/>
              </a:ext>
            </a:extLst>
          </p:cNvPr>
          <p:cNvSpPr/>
          <p:nvPr/>
        </p:nvSpPr>
        <p:spPr>
          <a:xfrm>
            <a:off x="18513097" y="2918042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4E73AB-F84A-40EC-93D0-687D06693101}"/>
              </a:ext>
            </a:extLst>
          </p:cNvPr>
          <p:cNvSpPr/>
          <p:nvPr/>
        </p:nvSpPr>
        <p:spPr>
          <a:xfrm>
            <a:off x="18513954" y="2917082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3584C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3F40CC4-A5D4-4387-9D65-22A7FED42D19}"/>
              </a:ext>
            </a:extLst>
          </p:cNvPr>
          <p:cNvSpPr/>
          <p:nvPr/>
        </p:nvSpPr>
        <p:spPr>
          <a:xfrm>
            <a:off x="15717257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BAC1DD-4305-43CF-8C78-D48785A5364F}"/>
              </a:ext>
            </a:extLst>
          </p:cNvPr>
          <p:cNvSpPr/>
          <p:nvPr/>
        </p:nvSpPr>
        <p:spPr>
          <a:xfrm>
            <a:off x="17913974" y="2904712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EFD55F-2DE2-49CA-A03D-C3DB8CD5AB4A}"/>
              </a:ext>
            </a:extLst>
          </p:cNvPr>
          <p:cNvSpPr/>
          <p:nvPr/>
        </p:nvSpPr>
        <p:spPr>
          <a:xfrm rot="10800000">
            <a:off x="17858557" y="371090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880F619-E66D-471F-87EE-5A97DB8FF725}"/>
              </a:ext>
            </a:extLst>
          </p:cNvPr>
          <p:cNvSpPr/>
          <p:nvPr/>
        </p:nvSpPr>
        <p:spPr>
          <a:xfrm rot="10800000">
            <a:off x="15696930" y="36532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8AFBF1F-0C0C-4834-905F-0D7C05CB4ECD}"/>
              </a:ext>
            </a:extLst>
          </p:cNvPr>
          <p:cNvSpPr/>
          <p:nvPr/>
        </p:nvSpPr>
        <p:spPr>
          <a:xfrm rot="10800000">
            <a:off x="13442696" y="3653283"/>
            <a:ext cx="895445" cy="208018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78D5782-5769-43BC-9C26-D37FDB2BA26E}"/>
              </a:ext>
            </a:extLst>
          </p:cNvPr>
          <p:cNvGrpSpPr/>
          <p:nvPr/>
        </p:nvGrpSpPr>
        <p:grpSpPr>
          <a:xfrm>
            <a:off x="-3709926" y="-374091"/>
            <a:ext cx="1077932" cy="1076788"/>
            <a:chOff x="4322454" y="2326306"/>
            <a:chExt cx="2121384" cy="2119132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B21855-249C-4A6B-8805-798EF97B8B32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9AE82B2-FB5A-400B-B56E-E214E1EEA7A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707F36A-7B86-418D-9751-B2B7C23212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4AA6B68-67F3-4975-A95E-F341ED9EF55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671943C-6EF4-42AA-975F-45EF9C6A3B3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C7E93C7-7C2E-4EC7-BFA1-117A2F7947F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7878A0D-3480-4FE6-A54D-773553020AD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A2D378-19F2-4F42-9700-024996AC80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CF2165B-3FF0-4410-B1BC-F80C39793C92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22AF6D0-1B88-4D17-AE68-2B30DE90D34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EEF48AB-87B1-4233-AECE-9C6D6DACE2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8E1D08FC-7904-492D-8D78-FB99259B0DC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8E836E3-2E6D-4775-8425-C8267C2838A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03C5DEB-3D5B-4B5E-93D8-6108EDE8508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59FED89-604C-4C6C-A6A0-83FBA3C1530B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56467B4-3F60-4827-9971-473045E824E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70AE02-8A23-45B5-B4A8-38B98D3373D5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1A280ED-8867-4F75-8170-92C1ABF252E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FE6FEEC-A959-4ADE-BA6E-40EA267EA74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D220034-E194-4AF6-B161-026C01376DD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B42F67-1064-46AF-877F-CCAA7E8483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FC2A320-3D2A-4CDB-B3BC-383F7708854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5526348-8D55-4E1D-8977-B74088C6D14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006205E-8F27-4669-B9ED-D4CBB65ECAB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BC8BF8A-F44F-4EBE-BF8B-7D55B84E699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56432A2-B755-4430-9C35-AE2AF065A5D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870B305-1837-4900-AE75-EB23D6341A1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F8F7747-9D14-4150-8BC0-DFF532B680E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63770AD-CF2C-48B1-A7D0-6286F8A3DD6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31083F2-1F1B-4034-9F62-33ACE5B1F75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5C0BF2D-FD57-4271-B28B-115E241CD7C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DCEE0F7-F70E-4D45-ACFD-E84BBC070EB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2AE1C21-40A0-44FF-8349-41CC19614C90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4CAF5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A39D777-590E-43AC-A3E7-71099F3EF366}"/>
              </a:ext>
            </a:extLst>
          </p:cNvPr>
          <p:cNvSpPr/>
          <p:nvPr/>
        </p:nvSpPr>
        <p:spPr>
          <a:xfrm>
            <a:off x="-3497515" y="-163017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66BB6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2F56CB3-C8B5-4079-84B7-49C1F8665C6C}"/>
              </a:ext>
            </a:extLst>
          </p:cNvPr>
          <p:cNvGrpSpPr/>
          <p:nvPr/>
        </p:nvGrpSpPr>
        <p:grpSpPr>
          <a:xfrm>
            <a:off x="-3476552" y="269394"/>
            <a:ext cx="240902" cy="45719"/>
            <a:chOff x="3494087" y="1512707"/>
            <a:chExt cx="460682" cy="14354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4659CB-12AA-4567-96FB-0EE0F7131F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4BD9989-C454-4066-98D0-E611E4DD2244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9050D7-A2E3-4649-98E5-1CB74B16638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>
            <a:extLst>
              <a:ext uri="{FF2B5EF4-FFF2-40B4-BE49-F238E27FC236}">
                <a16:creationId xmlns:a16="http://schemas.microsoft.com/office/drawing/2014/main" id="{5C8D347F-0D1E-48B7-B40B-E7BB6DF38495}"/>
              </a:ext>
            </a:extLst>
          </p:cNvPr>
          <p:cNvSpPr/>
          <p:nvPr/>
        </p:nvSpPr>
        <p:spPr>
          <a:xfrm rot="10800000">
            <a:off x="-3235621" y="27092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42D19F2-83EA-4838-8367-B2E4A32D9129}"/>
              </a:ext>
            </a:extLst>
          </p:cNvPr>
          <p:cNvGrpSpPr/>
          <p:nvPr/>
        </p:nvGrpSpPr>
        <p:grpSpPr>
          <a:xfrm>
            <a:off x="-2945571" y="322485"/>
            <a:ext cx="91463" cy="140928"/>
            <a:chOff x="4439732" y="1735257"/>
            <a:chExt cx="249650" cy="26626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AC8A2788-B4A9-4C69-987C-C1F8DBD68F8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0A02C94-8373-4008-9879-AB1AD0DF85B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9B5C56EA-D52E-4B6C-A709-CDC09BCC9EE1}"/>
              </a:ext>
            </a:extLst>
          </p:cNvPr>
          <p:cNvSpPr/>
          <p:nvPr/>
        </p:nvSpPr>
        <p:spPr>
          <a:xfrm rot="5400000">
            <a:off x="-2990830" y="236822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7B6C123-4A1C-4FA0-A91F-3F9952E97B60}"/>
              </a:ext>
            </a:extLst>
          </p:cNvPr>
          <p:cNvGrpSpPr/>
          <p:nvPr/>
        </p:nvGrpSpPr>
        <p:grpSpPr>
          <a:xfrm rot="16200000">
            <a:off x="-3255026" y="-148965"/>
            <a:ext cx="150485" cy="140928"/>
            <a:chOff x="4439732" y="1735257"/>
            <a:chExt cx="249650" cy="26626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524254A-1069-4035-AE1F-7A5430A125B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88BE510-C0D8-4224-982F-9FE6DFC6F40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07B9720A-634B-46E9-B078-B9ED515F0869}"/>
              </a:ext>
            </a:extLst>
          </p:cNvPr>
          <p:cNvSpPr/>
          <p:nvPr/>
        </p:nvSpPr>
        <p:spPr>
          <a:xfrm>
            <a:off x="-3336378" y="-4643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1FD4B09-9E03-4A7D-B7CF-8D825D3269D5}"/>
              </a:ext>
            </a:extLst>
          </p:cNvPr>
          <p:cNvGrpSpPr/>
          <p:nvPr/>
        </p:nvGrpSpPr>
        <p:grpSpPr>
          <a:xfrm>
            <a:off x="-3109319" y="21341"/>
            <a:ext cx="258856" cy="90000"/>
            <a:chOff x="4268071" y="1075055"/>
            <a:chExt cx="482298" cy="197661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1E7384D-0398-4062-9E94-C5219D6E4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A250AE0-EC43-48E8-A106-18D07E960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Oval 180">
            <a:extLst>
              <a:ext uri="{FF2B5EF4-FFF2-40B4-BE49-F238E27FC236}">
                <a16:creationId xmlns:a16="http://schemas.microsoft.com/office/drawing/2014/main" id="{5DF51640-6235-4941-9DDE-9F630A4D8DB1}"/>
              </a:ext>
            </a:extLst>
          </p:cNvPr>
          <p:cNvSpPr/>
          <p:nvPr/>
        </p:nvSpPr>
        <p:spPr>
          <a:xfrm>
            <a:off x="-3175722" y="8238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ECEF9C9-13C1-48A0-97BF-A9148C2C376F}"/>
              </a:ext>
            </a:extLst>
          </p:cNvPr>
          <p:cNvSpPr/>
          <p:nvPr/>
        </p:nvSpPr>
        <p:spPr>
          <a:xfrm>
            <a:off x="-3406198" y="14945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7156E56-768F-452B-BA63-F02628FA0DD7}"/>
              </a:ext>
            </a:extLst>
          </p:cNvPr>
          <p:cNvSpPr/>
          <p:nvPr/>
        </p:nvSpPr>
        <p:spPr>
          <a:xfrm>
            <a:off x="-3022438" y="-79647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F4172B0-EB09-48AC-BADB-2A6C274421D3}"/>
              </a:ext>
            </a:extLst>
          </p:cNvPr>
          <p:cNvSpPr/>
          <p:nvPr/>
        </p:nvSpPr>
        <p:spPr>
          <a:xfrm>
            <a:off x="-2972451" y="12086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CB1E73C-4500-4227-9182-BD9A76FA2AF9}"/>
              </a:ext>
            </a:extLst>
          </p:cNvPr>
          <p:cNvSpPr/>
          <p:nvPr/>
        </p:nvSpPr>
        <p:spPr>
          <a:xfrm>
            <a:off x="-3338053" y="40666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39F95F0-4AAC-42E0-8D12-64291F18A851}"/>
              </a:ext>
            </a:extLst>
          </p:cNvPr>
          <p:cNvGrpSpPr/>
          <p:nvPr/>
        </p:nvGrpSpPr>
        <p:grpSpPr>
          <a:xfrm>
            <a:off x="-3575607" y="4506663"/>
            <a:ext cx="1077933" cy="1076788"/>
            <a:chOff x="4322455" y="2326306"/>
            <a:chExt cx="2121387" cy="211913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7581B607-498D-42BF-AFEC-4C693901E41D}"/>
                </a:ext>
              </a:extLst>
            </p:cNvPr>
            <p:cNvGrpSpPr/>
            <p:nvPr/>
          </p:nvGrpSpPr>
          <p:grpSpPr>
            <a:xfrm>
              <a:off x="4871100" y="2326306"/>
              <a:ext cx="1080001" cy="156845"/>
              <a:chOff x="4860000" y="2304000"/>
              <a:chExt cx="1080000" cy="156845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8DAF817-8EAD-4134-8CDE-FD907AAFA5F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83845F-45D4-4CC1-BB76-EA6990CB71B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CE74B10-D5B2-4569-B910-5D9458DDB15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197A162-70ED-4F03-B6EF-69206F76CC08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ED3EF85-10FA-40F8-9B24-A8A79D746E1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8DBF5C-3FC9-4F4B-B6DB-3B9BC734549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08BD20D-49BF-4C64-9914-171A99F1E04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BD10DDD-EC30-47B9-B857-9D6AAAFBD639}"/>
                </a:ext>
              </a:extLst>
            </p:cNvPr>
            <p:cNvGrpSpPr/>
            <p:nvPr/>
          </p:nvGrpSpPr>
          <p:grpSpPr>
            <a:xfrm rot="5400000">
              <a:off x="5825420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5BD1978-F9BD-471C-BBED-BE9E09CF997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384A9E1E-6BB6-4224-91CA-0916BD2C837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965C42E-D8A5-4AEC-B10A-DBB44AB43BE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78B962F-4BC1-4F1A-98CA-38CE0230A75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1E956C7-2527-4BF7-91CD-0D1B30A5B265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872049F-12D3-4A11-A6A8-4D0AFB15F8D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4592C49-1DF9-4087-9486-36B9604206B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327B9869-963C-44BB-AB9B-1EC417D9F7A6}"/>
                </a:ext>
              </a:extLst>
            </p:cNvPr>
            <p:cNvGrpSpPr/>
            <p:nvPr/>
          </p:nvGrpSpPr>
          <p:grpSpPr>
            <a:xfrm>
              <a:off x="4844372" y="4288593"/>
              <a:ext cx="1080001" cy="156845"/>
              <a:chOff x="4860000" y="2304000"/>
              <a:chExt cx="1080000" cy="156845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DB7BB5E-B7C8-41D1-BC17-BFD0F2D238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765730AE-4D03-458C-9B28-3FEB4D16D45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04FC0CA-4F1A-453F-8301-A9C7325CB30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0ED92517-3A06-4570-8E0B-59F832DB8B6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B7846209-AA67-4D65-8073-876DFC97381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C661235E-1F9C-493E-9BB3-CE4A2226A56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FED1690-518B-4B01-AFCD-34C2765BF95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A81371C-6B4D-4E30-988A-2EBEEFA87316}"/>
                </a:ext>
              </a:extLst>
            </p:cNvPr>
            <p:cNvGrpSpPr/>
            <p:nvPr/>
          </p:nvGrpSpPr>
          <p:grpSpPr>
            <a:xfrm rot="5400000">
              <a:off x="3860878" y="3307602"/>
              <a:ext cx="1080000" cy="156845"/>
              <a:chOff x="4860000" y="2304000"/>
              <a:chExt cx="1080000" cy="156845"/>
            </a:xfrm>
          </p:grpSpPr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AACAB981-54CA-4FBF-885D-967CB1A649D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522EAC3-7199-4721-8B86-64DE15454E0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FD4128D-D5B1-4A94-AF93-7F84268C736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00FC6D5-BB30-46C7-A657-4EC6E8ECCA3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8F02D8DA-F40B-4F05-9AD2-E79A8E52BF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00AA142-57E6-4F2C-813E-880CC97A793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928C8B5-A864-4B97-AEC6-73DA6B246F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00B2003-B18E-4B1E-8018-FA0249B0EC80}"/>
                </a:ext>
              </a:extLst>
            </p:cNvPr>
            <p:cNvSpPr/>
            <p:nvPr/>
          </p:nvSpPr>
          <p:spPr>
            <a:xfrm>
              <a:off x="4484370" y="2486026"/>
              <a:ext cx="1800000" cy="1799999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9800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F27A4AC8-56ED-46A1-8FC6-288179375B8E}"/>
              </a:ext>
            </a:extLst>
          </p:cNvPr>
          <p:cNvSpPr/>
          <p:nvPr/>
        </p:nvSpPr>
        <p:spPr>
          <a:xfrm>
            <a:off x="-3367345" y="4719090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A72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EA4FD24-88AF-49B0-BDA0-8DA9E9784EE1}"/>
              </a:ext>
            </a:extLst>
          </p:cNvPr>
          <p:cNvGrpSpPr/>
          <p:nvPr/>
        </p:nvGrpSpPr>
        <p:grpSpPr>
          <a:xfrm>
            <a:off x="-3346382" y="5151501"/>
            <a:ext cx="240902" cy="45719"/>
            <a:chOff x="3494087" y="1512707"/>
            <a:chExt cx="460682" cy="143545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38F30B64-079C-4F5B-B802-72E7D666666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748C512-598F-4260-A3EC-64815CCE2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A24865F-EA18-4B1A-81E4-7875B1AF7C3C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43C8347-8833-478A-84E2-920FA6BCFB7A}"/>
              </a:ext>
            </a:extLst>
          </p:cNvPr>
          <p:cNvSpPr/>
          <p:nvPr/>
        </p:nvSpPr>
        <p:spPr>
          <a:xfrm rot="10800000">
            <a:off x="-3105451" y="515302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D13511A-1FC1-405F-8056-EF289FF613AB}"/>
              </a:ext>
            </a:extLst>
          </p:cNvPr>
          <p:cNvGrpSpPr/>
          <p:nvPr/>
        </p:nvGrpSpPr>
        <p:grpSpPr>
          <a:xfrm>
            <a:off x="-2815401" y="5204592"/>
            <a:ext cx="91463" cy="140928"/>
            <a:chOff x="4439732" y="1735257"/>
            <a:chExt cx="249650" cy="266260"/>
          </a:xfrm>
        </p:grpSpPr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D26449F3-4EC0-466B-9A1A-B0272BE4713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D168BF3-5906-4CA8-B8E1-F4EB001F086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6" name="Oval 305">
            <a:extLst>
              <a:ext uri="{FF2B5EF4-FFF2-40B4-BE49-F238E27FC236}">
                <a16:creationId xmlns:a16="http://schemas.microsoft.com/office/drawing/2014/main" id="{613D157F-BE40-43D5-89C6-F316A1B9C0AF}"/>
              </a:ext>
            </a:extLst>
          </p:cNvPr>
          <p:cNvSpPr/>
          <p:nvPr/>
        </p:nvSpPr>
        <p:spPr>
          <a:xfrm rot="5400000">
            <a:off x="-2860660" y="5118929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C6A5289-2269-4058-A270-3ED161E4BFFA}"/>
              </a:ext>
            </a:extLst>
          </p:cNvPr>
          <p:cNvGrpSpPr/>
          <p:nvPr/>
        </p:nvGrpSpPr>
        <p:grpSpPr>
          <a:xfrm rot="16200000">
            <a:off x="-3124856" y="4733142"/>
            <a:ext cx="150485" cy="140928"/>
            <a:chOff x="4439732" y="1735257"/>
            <a:chExt cx="249650" cy="266260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0B7E6AE-98CC-4A86-9C5D-1DA623441B1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887C9E52-25A4-4D95-A12A-6FD7F81613E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Oval 309">
            <a:extLst>
              <a:ext uri="{FF2B5EF4-FFF2-40B4-BE49-F238E27FC236}">
                <a16:creationId xmlns:a16="http://schemas.microsoft.com/office/drawing/2014/main" id="{C220A086-4308-44F1-926D-5C186F2F7BA6}"/>
              </a:ext>
            </a:extLst>
          </p:cNvPr>
          <p:cNvSpPr/>
          <p:nvPr/>
        </p:nvSpPr>
        <p:spPr>
          <a:xfrm>
            <a:off x="-3206208" y="48356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A4EBAED6-E57D-46A0-8A49-45B31C65B442}"/>
              </a:ext>
            </a:extLst>
          </p:cNvPr>
          <p:cNvGrpSpPr/>
          <p:nvPr/>
        </p:nvGrpSpPr>
        <p:grpSpPr>
          <a:xfrm>
            <a:off x="-2979149" y="4903448"/>
            <a:ext cx="258856" cy="90000"/>
            <a:chOff x="4268071" y="1075055"/>
            <a:chExt cx="482298" cy="197661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792B92F-BB72-42FC-B1FA-0A0C285AC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373B656-5E3D-483A-897F-B8570DE656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4" name="Oval 313">
            <a:extLst>
              <a:ext uri="{FF2B5EF4-FFF2-40B4-BE49-F238E27FC236}">
                <a16:creationId xmlns:a16="http://schemas.microsoft.com/office/drawing/2014/main" id="{169DC0C7-C26E-4A98-B62A-3BD5D93AED7B}"/>
              </a:ext>
            </a:extLst>
          </p:cNvPr>
          <p:cNvSpPr/>
          <p:nvPr/>
        </p:nvSpPr>
        <p:spPr>
          <a:xfrm>
            <a:off x="-3045552" y="496449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425C4AB-2998-4222-99AF-E1AC034A9AFC}"/>
              </a:ext>
            </a:extLst>
          </p:cNvPr>
          <p:cNvSpPr/>
          <p:nvPr/>
        </p:nvSpPr>
        <p:spPr>
          <a:xfrm>
            <a:off x="-3276028" y="503155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9903513A-1044-4C63-879F-14F7D4165FA3}"/>
              </a:ext>
            </a:extLst>
          </p:cNvPr>
          <p:cNvSpPr/>
          <p:nvPr/>
        </p:nvSpPr>
        <p:spPr>
          <a:xfrm>
            <a:off x="-2892268" y="480246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0D097EF-9711-41E5-A664-66D46519915E}"/>
              </a:ext>
            </a:extLst>
          </p:cNvPr>
          <p:cNvSpPr/>
          <p:nvPr/>
        </p:nvSpPr>
        <p:spPr>
          <a:xfrm>
            <a:off x="-2842281" y="50029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58FD79AE-A3AE-44DB-A494-431A5C6D4651}"/>
              </a:ext>
            </a:extLst>
          </p:cNvPr>
          <p:cNvSpPr/>
          <p:nvPr/>
        </p:nvSpPr>
        <p:spPr>
          <a:xfrm>
            <a:off x="-3207883" y="528877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762E2346-E8C5-47D9-BBA2-CD81ECCB2824}"/>
              </a:ext>
            </a:extLst>
          </p:cNvPr>
          <p:cNvSpPr/>
          <p:nvPr/>
        </p:nvSpPr>
        <p:spPr>
          <a:xfrm>
            <a:off x="-3655897" y="5592325"/>
            <a:ext cx="1244008" cy="5854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LEFT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FINAL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2966218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9179219" y="3824759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9179750" y="4186566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9191098" y="4544693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9188313" y="4910780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2839618" y="921412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  <p:pic>
        <p:nvPicPr>
          <p:cNvPr id="443" name="Graphic 442">
            <a:extLst>
              <a:ext uri="{FF2B5EF4-FFF2-40B4-BE49-F238E27FC236}">
                <a16:creationId xmlns:a16="http://schemas.microsoft.com/office/drawing/2014/main" id="{0E837E1C-6A7C-44A6-9191-CB7D54BF24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7600" y="7201873"/>
            <a:ext cx="4876800" cy="4876800"/>
          </a:xfrm>
          <a:prstGeom prst="rect">
            <a:avLst/>
          </a:prstGeom>
        </p:spPr>
      </p:pic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40A4FC-1D7D-48BF-856A-9917B403F3EE}"/>
              </a:ext>
            </a:extLst>
          </p:cNvPr>
          <p:cNvGrpSpPr/>
          <p:nvPr/>
        </p:nvGrpSpPr>
        <p:grpSpPr>
          <a:xfrm rot="20353436">
            <a:off x="5828531" y="7056258"/>
            <a:ext cx="1077932" cy="1076788"/>
            <a:chOff x="4322454" y="2326306"/>
            <a:chExt cx="2121384" cy="2119132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FBF2CFC7-6776-46DC-85DE-9975AD4C140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1C63C7B5-5ED7-4BD4-BDEC-9444A40389BF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558B9956-F0D7-41ED-B53E-53E271F702E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424C7AB0-1932-4D4B-9463-974B2F8DFB4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5BAD556-F09B-4A56-986A-971D6A8B949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8C8CAAE4-E28A-4BD9-A667-927E35DD92E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9EE3EF7E-CBBC-477C-AEA1-39B89F6B52A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1187CEF2-AE85-40E7-96CC-3D126266C2D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BEF44B11-8CCA-4539-AA7B-9462B1DBCE6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57AC8A08-FD3D-4B9A-9F93-3771FCA692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226C3542-E939-481B-A609-B9ACE2D7864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7931526-677C-4AEF-A80E-0C3BEBEED31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22384207-DFD9-4E53-A476-AA5BC86DDE6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82DF8340-5924-44D3-897A-53EFCE46E45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526A919-7A9E-4402-845C-A2A4A4B9D23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DEF6E19-5A92-4734-AB7A-D19898F7AE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918403E-5050-4B6C-92F6-130632CBE52C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AFADED7B-5B0B-499F-9813-5C2266E7953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3FFB722-F197-4268-B6B8-62585AAC22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9C95F0A-B285-42BA-9981-94A817AEE65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E2AF96D8-4290-409D-9142-92FD00BF7A1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1709E1D1-2B0A-48AF-BFDD-5D7AFEAF0CA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82B3ADB2-136A-4CC8-A737-066FB9124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AA2B41B2-9238-408D-A948-DA052FAD8463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914E357B-FE75-4D86-811B-4B2B6B9ABD1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E72523D3-8EE3-48F6-9088-6362064172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1397630-8128-47DD-AC48-D05F0001B1D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56FE2C1-6DE4-48D8-B2F2-28AA09CC8C1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3407A74-9839-45CB-B81C-74F4F99DA86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4ED286F-59A8-4FB5-90AD-93D058AA928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97774953-362A-40EB-807F-D5898AB3A86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7C11CDC2-8B98-47D5-B45C-590ED868191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7F85B55-2F23-4826-8363-9B84DCB8BA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328A55DA-2EEF-42D5-A570-89554CC5FEDD}"/>
              </a:ext>
            </a:extLst>
          </p:cNvPr>
          <p:cNvSpPr/>
          <p:nvPr/>
        </p:nvSpPr>
        <p:spPr>
          <a:xfrm rot="20353436">
            <a:off x="6040942" y="72648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74B93E94-5756-4DF8-8BAD-6579A3408A84}"/>
              </a:ext>
            </a:extLst>
          </p:cNvPr>
          <p:cNvGrpSpPr/>
          <p:nvPr/>
        </p:nvGrpSpPr>
        <p:grpSpPr>
          <a:xfrm rot="20353436">
            <a:off x="6061905" y="7697280"/>
            <a:ext cx="240902" cy="45719"/>
            <a:chOff x="3494087" y="1512707"/>
            <a:chExt cx="460682" cy="143545"/>
          </a:xfrm>
        </p:grpSpPr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92EE6E19-01B8-4DEC-90A4-C1C718B00E0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523C51B8-CCD6-421A-90BB-A943F6D8D83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E57CEE5-AF71-44E2-9CDB-B566880E9E0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3" name="Oval 482">
            <a:extLst>
              <a:ext uri="{FF2B5EF4-FFF2-40B4-BE49-F238E27FC236}">
                <a16:creationId xmlns:a16="http://schemas.microsoft.com/office/drawing/2014/main" id="{F4974912-B0B4-494F-A48D-9F19B9321D49}"/>
              </a:ext>
            </a:extLst>
          </p:cNvPr>
          <p:cNvSpPr/>
          <p:nvPr/>
        </p:nvSpPr>
        <p:spPr>
          <a:xfrm rot="9553436">
            <a:off x="6280943" y="763929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C8F776C3-C056-4DDC-AE7C-83201D4F7B9B}"/>
              </a:ext>
            </a:extLst>
          </p:cNvPr>
          <p:cNvGrpSpPr/>
          <p:nvPr/>
        </p:nvGrpSpPr>
        <p:grpSpPr>
          <a:xfrm rot="3832837">
            <a:off x="6477446" y="7741755"/>
            <a:ext cx="91463" cy="140928"/>
            <a:chOff x="4439732" y="1735257"/>
            <a:chExt cx="249650" cy="266260"/>
          </a:xfrm>
        </p:grpSpPr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D0BE677E-3FC2-4E07-8F06-60246CE3F2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606A09AB-11BE-454C-9AAB-9999ABE999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7" name="Oval 486">
            <a:extLst>
              <a:ext uri="{FF2B5EF4-FFF2-40B4-BE49-F238E27FC236}">
                <a16:creationId xmlns:a16="http://schemas.microsoft.com/office/drawing/2014/main" id="{72F71749-4B52-4B08-8D6B-33FDBFD1D340}"/>
              </a:ext>
            </a:extLst>
          </p:cNvPr>
          <p:cNvSpPr/>
          <p:nvPr/>
        </p:nvSpPr>
        <p:spPr>
          <a:xfrm rot="4153436">
            <a:off x="6547627" y="76647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F657ABE-3080-4188-9361-B17A318CB0FD}"/>
              </a:ext>
            </a:extLst>
          </p:cNvPr>
          <p:cNvGrpSpPr/>
          <p:nvPr/>
        </p:nvGrpSpPr>
        <p:grpSpPr>
          <a:xfrm rot="14953436">
            <a:off x="6283431" y="7278921"/>
            <a:ext cx="150485" cy="140928"/>
            <a:chOff x="4439732" y="1735257"/>
            <a:chExt cx="249650" cy="266260"/>
          </a:xfrm>
        </p:grpSpPr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DF34222-2ADD-4936-96AF-D0CFB493BC7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532360A4-61FF-472D-8E98-F398C58A45C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Oval 490">
            <a:extLst>
              <a:ext uri="{FF2B5EF4-FFF2-40B4-BE49-F238E27FC236}">
                <a16:creationId xmlns:a16="http://schemas.microsoft.com/office/drawing/2014/main" id="{F65A3F95-D254-4932-BFB0-E35F1B033492}"/>
              </a:ext>
            </a:extLst>
          </p:cNvPr>
          <p:cNvSpPr/>
          <p:nvPr/>
        </p:nvSpPr>
        <p:spPr>
          <a:xfrm rot="20353436">
            <a:off x="6241287" y="7405974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EAD6C7FB-3ABB-4227-986C-F07F725F6978}"/>
              </a:ext>
            </a:extLst>
          </p:cNvPr>
          <p:cNvGrpSpPr/>
          <p:nvPr/>
        </p:nvGrpSpPr>
        <p:grpSpPr>
          <a:xfrm rot="20353436">
            <a:off x="6429138" y="7449227"/>
            <a:ext cx="258856" cy="90000"/>
            <a:chOff x="4268071" y="1075055"/>
            <a:chExt cx="482298" cy="197661"/>
          </a:xfrm>
        </p:grpSpPr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EC8980F5-7DB8-44CE-976B-8F732CE78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F749399E-8BC0-4D95-A2FA-2796D5B89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Oval 494">
            <a:extLst>
              <a:ext uri="{FF2B5EF4-FFF2-40B4-BE49-F238E27FC236}">
                <a16:creationId xmlns:a16="http://schemas.microsoft.com/office/drawing/2014/main" id="{80A286E5-4D1A-4B47-8362-D111785CACF3}"/>
              </a:ext>
            </a:extLst>
          </p:cNvPr>
          <p:cNvSpPr/>
          <p:nvPr/>
        </p:nvSpPr>
        <p:spPr>
          <a:xfrm rot="20353436">
            <a:off x="6421496" y="752003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BFD60F44-B8BB-460E-9C0D-A25567665372}"/>
              </a:ext>
            </a:extLst>
          </p:cNvPr>
          <p:cNvSpPr/>
          <p:nvPr/>
        </p:nvSpPr>
        <p:spPr>
          <a:xfrm rot="20353436">
            <a:off x="6132259" y="75773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20E89858-FD9E-400D-AC4B-A2F613B4EEB1}"/>
              </a:ext>
            </a:extLst>
          </p:cNvPr>
          <p:cNvSpPr/>
          <p:nvPr/>
        </p:nvSpPr>
        <p:spPr>
          <a:xfrm rot="20353436">
            <a:off x="6516019" y="73482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0916847E-501F-43B2-99A4-3805BC97CE2A}"/>
              </a:ext>
            </a:extLst>
          </p:cNvPr>
          <p:cNvSpPr/>
          <p:nvPr/>
        </p:nvSpPr>
        <p:spPr>
          <a:xfrm rot="20353436">
            <a:off x="6566006" y="75487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58FEEEA2-F02A-43FF-8D22-3FAF1707FC98}"/>
              </a:ext>
            </a:extLst>
          </p:cNvPr>
          <p:cNvSpPr/>
          <p:nvPr/>
        </p:nvSpPr>
        <p:spPr>
          <a:xfrm rot="20353436">
            <a:off x="6200404" y="78345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A7A106E6-58D1-489F-8E80-8FC70FFE0ADA}"/>
              </a:ext>
            </a:extLst>
          </p:cNvPr>
          <p:cNvGrpSpPr/>
          <p:nvPr/>
        </p:nvGrpSpPr>
        <p:grpSpPr>
          <a:xfrm rot="19948890">
            <a:off x="3826766" y="8155991"/>
            <a:ext cx="1077932" cy="1076788"/>
            <a:chOff x="4322454" y="2326306"/>
            <a:chExt cx="2121384" cy="2119132"/>
          </a:xfrm>
        </p:grpSpPr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3CB95EBC-E100-4596-9FF8-B9D64831191B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0B0195F6-7B63-4152-935A-FFB813CEA5B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F9CBE1B9-B16A-4551-909A-8824404A340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3C033206-96E7-46E5-89DE-3F798BB0804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E15317BD-7102-40C1-8DD4-0DC06CCC52F7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91ADBF7B-AFB9-453B-A36B-5E98A9AD6BD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1F80B781-8FA5-4452-AE44-4FD8D6D0E46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84FBC063-21A7-4792-8B6C-ED12D6BFC04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86D740BA-C749-416E-8604-64CB56C17620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1172CCA3-BAEA-45F6-8C00-1982844B08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07A997C3-B174-4B27-B284-1DEC95F6757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7CDF2BEF-29EB-4D00-92CB-5BF7F29145C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4649500-F0B9-4F8C-B3A7-61B4E2293EE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9A1F566B-6DB6-4615-AA9A-08F31141A1A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F787B0A0-BF2B-429E-A31F-7B8E72A0B7E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F047D3B-99C6-48D2-849B-F326D5790ABB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B166F1C-740B-419F-BCD5-9C91726FEE7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25D9378B-E509-4009-8D22-A356DA61D2B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30584B84-CD9E-4383-B17C-0C8138DA221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75DC0777-33D0-4546-A4A4-E2FDF5856C9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A2C45AF4-0F6E-473D-ABF5-38AE8A365F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0624ED9A-E615-4A7C-A0B4-08C0B7A1E3B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A3BE4CCB-CAF5-427C-A16F-17BBE4AC8E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C78D8120-C920-4EA6-A63B-1ABDF93EDAA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BBB2087-0CA1-43CE-8861-2237AD0BABA5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80CA9C49-8B54-404F-8510-ACF15493566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5DBBE8E1-C58F-435A-AF8A-AB587E5FD5BB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C7AF264E-83EF-406A-8251-809A6D03021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86E29D67-E7C3-4D31-A371-C5A52992C52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655883EC-D37D-4E34-9C6F-78C5920D593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E63DB256-D4C8-4B22-AA41-465CB2E3527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3B19B6C6-0E41-4DAB-B8F4-AC7A77A775F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F37E5B3-7494-415C-BC6A-31B9375DEF5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FF37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534" name="Freeform: Shape 533">
            <a:extLst>
              <a:ext uri="{FF2B5EF4-FFF2-40B4-BE49-F238E27FC236}">
                <a16:creationId xmlns:a16="http://schemas.microsoft.com/office/drawing/2014/main" id="{D33252BA-5226-4F87-B164-CABAD17A4393}"/>
              </a:ext>
            </a:extLst>
          </p:cNvPr>
          <p:cNvSpPr/>
          <p:nvPr/>
        </p:nvSpPr>
        <p:spPr>
          <a:xfrm rot="19948890">
            <a:off x="4039177" y="8364602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FF505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C5587A1D-A242-48F9-9278-FADA44FE6AA5}"/>
              </a:ext>
            </a:extLst>
          </p:cNvPr>
          <p:cNvGrpSpPr/>
          <p:nvPr/>
        </p:nvGrpSpPr>
        <p:grpSpPr>
          <a:xfrm rot="19948890">
            <a:off x="4075377" y="8800090"/>
            <a:ext cx="240902" cy="45719"/>
            <a:chOff x="3494087" y="1512707"/>
            <a:chExt cx="460682" cy="143545"/>
          </a:xfrm>
        </p:grpSpPr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D8B4C6ED-718F-4B3F-ADAD-6CD8F308041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718B705D-1B35-4A89-989F-78DC011AD9C5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835E940F-792C-4A2D-8D0B-B6806385CC62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9" name="Oval 538">
            <a:extLst>
              <a:ext uri="{FF2B5EF4-FFF2-40B4-BE49-F238E27FC236}">
                <a16:creationId xmlns:a16="http://schemas.microsoft.com/office/drawing/2014/main" id="{F22A9008-93C9-461B-9EC5-F97810998E3D}"/>
              </a:ext>
            </a:extLst>
          </p:cNvPr>
          <p:cNvSpPr/>
          <p:nvPr/>
        </p:nvSpPr>
        <p:spPr>
          <a:xfrm rot="9148890">
            <a:off x="4281820" y="873905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449C3077-D73F-4E8F-8914-09A069272B1D}"/>
              </a:ext>
            </a:extLst>
          </p:cNvPr>
          <p:cNvGrpSpPr/>
          <p:nvPr/>
        </p:nvGrpSpPr>
        <p:grpSpPr>
          <a:xfrm rot="3188939">
            <a:off x="4478884" y="8853801"/>
            <a:ext cx="91463" cy="140928"/>
            <a:chOff x="4439732" y="1735257"/>
            <a:chExt cx="249650" cy="266260"/>
          </a:xfrm>
        </p:grpSpPr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F47618C-AD01-418C-9BB7-2F654F2486E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EC7F9226-2CA2-4E10-8C69-FECFA1AFA3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3" name="Oval 542">
            <a:extLst>
              <a:ext uri="{FF2B5EF4-FFF2-40B4-BE49-F238E27FC236}">
                <a16:creationId xmlns:a16="http://schemas.microsoft.com/office/drawing/2014/main" id="{2ACBF23D-418E-4276-9A2C-0142C05AABB6}"/>
              </a:ext>
            </a:extLst>
          </p:cNvPr>
          <p:cNvSpPr/>
          <p:nvPr/>
        </p:nvSpPr>
        <p:spPr>
          <a:xfrm rot="3748890">
            <a:off x="4545862" y="8764441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5329611A-92EC-4B8E-B45B-E5C7DC4ECA9C}"/>
              </a:ext>
            </a:extLst>
          </p:cNvPr>
          <p:cNvGrpSpPr/>
          <p:nvPr/>
        </p:nvGrpSpPr>
        <p:grpSpPr>
          <a:xfrm rot="14548890">
            <a:off x="4231756" y="8365905"/>
            <a:ext cx="150485" cy="140928"/>
            <a:chOff x="4439732" y="1735257"/>
            <a:chExt cx="249650" cy="266260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F4F39CC-D375-4B59-84B6-7B386B6CF82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DC1ACD85-8575-410B-B212-C9C3FEECBF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7" name="Oval 546">
            <a:extLst>
              <a:ext uri="{FF2B5EF4-FFF2-40B4-BE49-F238E27FC236}">
                <a16:creationId xmlns:a16="http://schemas.microsoft.com/office/drawing/2014/main" id="{D81EC11B-3585-4C59-BA52-A65553C8D5C4}"/>
              </a:ext>
            </a:extLst>
          </p:cNvPr>
          <p:cNvSpPr/>
          <p:nvPr/>
        </p:nvSpPr>
        <p:spPr>
          <a:xfrm rot="19948890">
            <a:off x="4200314" y="8481188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6BF4BE4-905D-4A5E-AEAD-39B4CD5E70B8}"/>
              </a:ext>
            </a:extLst>
          </p:cNvPr>
          <p:cNvGrpSpPr/>
          <p:nvPr/>
        </p:nvGrpSpPr>
        <p:grpSpPr>
          <a:xfrm rot="19948890">
            <a:off x="4427373" y="8548960"/>
            <a:ext cx="258856" cy="90000"/>
            <a:chOff x="4268071" y="1075055"/>
            <a:chExt cx="482298" cy="197661"/>
          </a:xfrm>
        </p:grpSpPr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BEE2F4DF-5D5F-40EE-B35A-908DA4CE9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0EF32FBA-AB76-4063-8F41-188BE4E67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1" name="Oval 550">
            <a:extLst>
              <a:ext uri="{FF2B5EF4-FFF2-40B4-BE49-F238E27FC236}">
                <a16:creationId xmlns:a16="http://schemas.microsoft.com/office/drawing/2014/main" id="{85C823DE-1BE7-418B-9499-5BF8770855E2}"/>
              </a:ext>
            </a:extLst>
          </p:cNvPr>
          <p:cNvSpPr/>
          <p:nvPr/>
        </p:nvSpPr>
        <p:spPr>
          <a:xfrm rot="19948890">
            <a:off x="4418824" y="864576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3665707D-C1FB-4398-8F15-F6E740F8E740}"/>
              </a:ext>
            </a:extLst>
          </p:cNvPr>
          <p:cNvSpPr/>
          <p:nvPr/>
        </p:nvSpPr>
        <p:spPr>
          <a:xfrm rot="19948890">
            <a:off x="4130494" y="8677071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351C3F24-7F7E-4745-B8DB-8C8B64F79225}"/>
              </a:ext>
            </a:extLst>
          </p:cNvPr>
          <p:cNvSpPr/>
          <p:nvPr/>
        </p:nvSpPr>
        <p:spPr>
          <a:xfrm rot="19948890">
            <a:off x="4514254" y="844797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8F812D20-B25E-4F75-8624-E608CA521DDB}"/>
              </a:ext>
            </a:extLst>
          </p:cNvPr>
          <p:cNvSpPr/>
          <p:nvPr/>
        </p:nvSpPr>
        <p:spPr>
          <a:xfrm rot="19948890">
            <a:off x="4564241" y="8648483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A3048EDD-D81A-416B-B3C4-9574C734A1E6}"/>
              </a:ext>
            </a:extLst>
          </p:cNvPr>
          <p:cNvSpPr/>
          <p:nvPr/>
        </p:nvSpPr>
        <p:spPr>
          <a:xfrm rot="19948890">
            <a:off x="4198639" y="8934282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948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-0.27454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40078 -0.000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35704 1.48148E-6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2.96296E-6 L -0.25768 0.24421 " pathEditMode="relative" rAng="0" ptsTypes="AA">
                                      <p:cBhvr>
                                        <p:cTn id="13" dur="12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2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25768 0.24421 L -0.25794 0.294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25794 0.2949 L -0.25677 0.3497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25677 0.34977 L -0.25755 0.40393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755 0.40393 L -0.2362 0.36389 " pathEditMode="relative" rAng="0" ptsTypes="AA">
                                      <p:cBhvr>
                                        <p:cTn id="41" dur="9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-201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3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4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6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47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48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3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1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2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2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5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56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9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59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0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3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4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3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7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68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2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71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72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9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509D657-BD64-4FB8-9201-9DD73787E3C7}"/>
              </a:ext>
            </a:extLst>
          </p:cNvPr>
          <p:cNvSpPr/>
          <p:nvPr/>
        </p:nvSpPr>
        <p:spPr>
          <a:xfrm>
            <a:off x="4127652" y="290926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428032" y="2915697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427165" y="2915417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1C4041E1-15D6-4C60-8408-882C960597EE}"/>
              </a:ext>
            </a:extLst>
          </p:cNvPr>
          <p:cNvSpPr/>
          <p:nvPr/>
        </p:nvSpPr>
        <p:spPr>
          <a:xfrm>
            <a:off x="1875804" y="2915417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6345990" y="296722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8497760" y="296525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1305845" y="2909265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10665498" y="297276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10666355" y="297180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6B6BA2E8-C0CC-4835-9F91-24854951DA12}"/>
              </a:ext>
            </a:extLst>
          </p:cNvPr>
          <p:cNvSpPr/>
          <p:nvPr/>
        </p:nvSpPr>
        <p:spPr>
          <a:xfrm>
            <a:off x="3480098" y="2909265"/>
            <a:ext cx="849562" cy="160804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7892122" y="296398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10066375" y="295943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10010958" y="376561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7900356" y="370313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D36CAFD-6425-44AD-84E1-6D845E8307F1}"/>
              </a:ext>
            </a:extLst>
          </p:cNvPr>
          <p:cNvSpPr/>
          <p:nvPr/>
        </p:nvSpPr>
        <p:spPr>
          <a:xfrm rot="10800000">
            <a:off x="5540772" y="3703137"/>
            <a:ext cx="972326" cy="128789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1255077" y="365732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0F177D-86E9-48A5-AFEC-EDE8FFADAAF2}"/>
              </a:ext>
            </a:extLst>
          </p:cNvPr>
          <p:cNvSpPr/>
          <p:nvPr/>
        </p:nvSpPr>
        <p:spPr>
          <a:xfrm>
            <a:off x="5645414" y="3010125"/>
            <a:ext cx="838659" cy="7778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0961A0-1451-4A0C-8D07-0FAD07012D18}"/>
              </a:ext>
            </a:extLst>
          </p:cNvPr>
          <p:cNvSpPr/>
          <p:nvPr/>
        </p:nvSpPr>
        <p:spPr>
          <a:xfrm rot="10800000">
            <a:off x="3391540" y="3674573"/>
            <a:ext cx="893465" cy="160805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26362"/>
                  </p:ext>
                </p:extLst>
              </p:nvPr>
            </p:nvGraphicFramePr>
            <p:xfrm>
              <a:off x="12266474" y="355937"/>
              <a:ext cx="3502339" cy="60339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Server symbol">
                <a:extLst>
                  <a:ext uri="{FF2B5EF4-FFF2-40B4-BE49-F238E27FC236}">
                    <a16:creationId xmlns:a16="http://schemas.microsoft.com/office/drawing/2014/main" id="{AC30A8B1-DAA6-4DB4-8228-2B684C02C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6474" y="355937"/>
                <a:ext cx="3502339" cy="6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34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">
        <p159:morph option="byObject"/>
      </p:transition>
    </mc:Choice>
    <mc:Fallback xmlns="">
      <p:transition spd="slow" advTm="1319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856A4A-CE3D-4E79-8E73-A647F4B02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26709" y="3412834"/>
            <a:ext cx="2000306" cy="2000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85928-5697-4CD6-BEF3-3A6FA4CB7161}"/>
              </a:ext>
            </a:extLst>
          </p:cNvPr>
          <p:cNvSpPr txBox="1"/>
          <p:nvPr/>
        </p:nvSpPr>
        <p:spPr>
          <a:xfrm>
            <a:off x="3441948" y="512126"/>
            <a:ext cx="5295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Roboto Light" panose="02000000000000000000" pitchFamily="2" charset="0"/>
                <a:ea typeface="Roboto Light" panose="02000000000000000000" pitchFamily="2" charset="0"/>
              </a:rPr>
              <a:t>CAS-Chromo</a:t>
            </a:r>
            <a:endParaRPr lang="fr-BE" sz="5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CAE29E-6A59-4D29-BF84-4E7F1E3A04AA}"/>
              </a:ext>
            </a:extLst>
          </p:cNvPr>
          <p:cNvGrpSpPr/>
          <p:nvPr/>
        </p:nvGrpSpPr>
        <p:grpSpPr>
          <a:xfrm>
            <a:off x="12395182" y="3049247"/>
            <a:ext cx="1803163" cy="2472332"/>
            <a:chOff x="8038385" y="3049247"/>
            <a:chExt cx="1803163" cy="2472332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D9CE7FE7-914D-486F-B0BB-337520A92FFA}"/>
                </a:ext>
              </a:extLst>
            </p:cNvPr>
            <p:cNvGrpSpPr/>
            <p:nvPr/>
          </p:nvGrpSpPr>
          <p:grpSpPr>
            <a:xfrm>
              <a:off x="8038385" y="3049247"/>
              <a:ext cx="1803163" cy="2472332"/>
              <a:chOff x="3819970" y="1544191"/>
              <a:chExt cx="1803163" cy="2472332"/>
            </a:xfrm>
          </p:grpSpPr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1803E6F6-2D12-4D50-9BDA-04ACF388D3B7}"/>
                  </a:ext>
                </a:extLst>
              </p:cNvPr>
              <p:cNvGrpSpPr/>
              <p:nvPr/>
            </p:nvGrpSpPr>
            <p:grpSpPr>
              <a:xfrm>
                <a:off x="3819970" y="1544191"/>
                <a:ext cx="1803163" cy="2472332"/>
                <a:chOff x="3819970" y="1544191"/>
                <a:chExt cx="1803163" cy="2472332"/>
              </a:xfrm>
            </p:grpSpPr>
            <p:sp>
              <p:nvSpPr>
                <p:cNvPr id="337" name="Rectangle: Rounded Corners 336">
                  <a:extLst>
                    <a:ext uri="{FF2B5EF4-FFF2-40B4-BE49-F238E27FC236}">
                      <a16:creationId xmlns:a16="http://schemas.microsoft.com/office/drawing/2014/main" id="{616AECC8-709B-476F-AC8E-D01B7D4867D4}"/>
                    </a:ext>
                  </a:extLst>
                </p:cNvPr>
                <p:cNvSpPr/>
                <p:nvPr/>
              </p:nvSpPr>
              <p:spPr>
                <a:xfrm>
                  <a:off x="3819970" y="1632247"/>
                  <a:ext cx="1803163" cy="2384276"/>
                </a:xfrm>
                <a:prstGeom prst="roundRect">
                  <a:avLst>
                    <a:gd name="adj" fmla="val 6240"/>
                  </a:avLst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580B89F-3127-4D8E-9B03-3C231DEC091E}"/>
                    </a:ext>
                  </a:extLst>
                </p:cNvPr>
                <p:cNvSpPr/>
                <p:nvPr/>
              </p:nvSpPr>
              <p:spPr>
                <a:xfrm>
                  <a:off x="3943883" y="1777525"/>
                  <a:ext cx="1555335" cy="209371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5E4F0DA-04AC-4A45-8D2E-D3AF51C7140E}"/>
                    </a:ext>
                  </a:extLst>
                </p:cNvPr>
                <p:cNvSpPr/>
                <p:nvPr/>
              </p:nvSpPr>
              <p:spPr>
                <a:xfrm>
                  <a:off x="4260541" y="1544191"/>
                  <a:ext cx="922020" cy="304300"/>
                </a:xfrm>
                <a:custGeom>
                  <a:avLst/>
                  <a:gdLst>
                    <a:gd name="connsiteX0" fmla="*/ 91023 w 922020"/>
                    <a:gd name="connsiteY0" fmla="*/ 0 h 304300"/>
                    <a:gd name="connsiteX1" fmla="*/ 830997 w 922020"/>
                    <a:gd name="connsiteY1" fmla="*/ 0 h 304300"/>
                    <a:gd name="connsiteX2" fmla="*/ 922020 w 922020"/>
                    <a:gd name="connsiteY2" fmla="*/ 91023 h 304300"/>
                    <a:gd name="connsiteX3" fmla="*/ 922020 w 922020"/>
                    <a:gd name="connsiteY3" fmla="*/ 128187 h 304300"/>
                    <a:gd name="connsiteX4" fmla="*/ 922020 w 922020"/>
                    <a:gd name="connsiteY4" fmla="*/ 196187 h 304300"/>
                    <a:gd name="connsiteX5" fmla="*/ 922020 w 922020"/>
                    <a:gd name="connsiteY5" fmla="*/ 304300 h 304300"/>
                    <a:gd name="connsiteX6" fmla="*/ 0 w 922020"/>
                    <a:gd name="connsiteY6" fmla="*/ 304300 h 304300"/>
                    <a:gd name="connsiteX7" fmla="*/ 0 w 922020"/>
                    <a:gd name="connsiteY7" fmla="*/ 196187 h 304300"/>
                    <a:gd name="connsiteX8" fmla="*/ 0 w 922020"/>
                    <a:gd name="connsiteY8" fmla="*/ 128187 h 304300"/>
                    <a:gd name="connsiteX9" fmla="*/ 0 w 922020"/>
                    <a:gd name="connsiteY9" fmla="*/ 91023 h 304300"/>
                    <a:gd name="connsiteX10" fmla="*/ 91023 w 922020"/>
                    <a:gd name="connsiteY10" fmla="*/ 0 h 30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2020" h="304300">
                      <a:moveTo>
                        <a:pt x="91023" y="0"/>
                      </a:moveTo>
                      <a:lnTo>
                        <a:pt x="830997" y="0"/>
                      </a:lnTo>
                      <a:cubicBezTo>
                        <a:pt x="881268" y="0"/>
                        <a:pt x="922020" y="40752"/>
                        <a:pt x="922020" y="91023"/>
                      </a:cubicBezTo>
                      <a:lnTo>
                        <a:pt x="922020" y="128187"/>
                      </a:lnTo>
                      <a:lnTo>
                        <a:pt x="922020" y="196187"/>
                      </a:lnTo>
                      <a:lnTo>
                        <a:pt x="922020" y="304300"/>
                      </a:lnTo>
                      <a:lnTo>
                        <a:pt x="0" y="304300"/>
                      </a:lnTo>
                      <a:lnTo>
                        <a:pt x="0" y="196187"/>
                      </a:lnTo>
                      <a:lnTo>
                        <a:pt x="0" y="128187"/>
                      </a:lnTo>
                      <a:lnTo>
                        <a:pt x="0" y="91023"/>
                      </a:lnTo>
                      <a:cubicBezTo>
                        <a:pt x="0" y="40752"/>
                        <a:pt x="40752" y="0"/>
                        <a:pt x="91023" y="0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80373278-9B7A-4448-B7F7-D8B2A972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870" y="2295028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1" name="Graphic 340">
                  <a:extLst>
                    <a:ext uri="{FF2B5EF4-FFF2-40B4-BE49-F238E27FC236}">
                      <a16:creationId xmlns:a16="http://schemas.microsoft.com/office/drawing/2014/main" id="{47B1C171-5026-436A-8B98-0ADCD00D9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233870" y="2659309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BAB2336A-32D0-4D73-9BD1-D3DC1B865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233870" y="3023590"/>
                  <a:ext cx="276225" cy="276225"/>
                </a:xfrm>
                <a:prstGeom prst="rect">
                  <a:avLst/>
                </a:prstGeom>
              </p:spPr>
            </p:pic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id="{CAB144D1-6ECB-4E6E-ABB1-31891BA0EC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4233870" y="3387871"/>
                  <a:ext cx="276225" cy="276225"/>
                </a:xfrm>
                <a:prstGeom prst="rect">
                  <a:avLst/>
                </a:prstGeom>
              </p:spPr>
            </p:pic>
          </p:grp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CE5AB790-9B85-4B8C-B0A3-9221E426B459}"/>
                  </a:ext>
                </a:extLst>
              </p:cNvPr>
              <p:cNvSpPr txBox="1"/>
              <p:nvPr/>
            </p:nvSpPr>
            <p:spPr>
              <a:xfrm>
                <a:off x="3922141" y="1881668"/>
                <a:ext cx="1598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ACQUISITION</a:t>
                </a:r>
                <a:endParaRPr lang="fr-BE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F086D85-0EE5-45ED-B119-9BEC3B9B0A2B}"/>
                </a:ext>
              </a:extLst>
            </p:cNvPr>
            <p:cNvGrpSpPr/>
            <p:nvPr/>
          </p:nvGrpSpPr>
          <p:grpSpPr>
            <a:xfrm>
              <a:off x="9179219" y="3824138"/>
              <a:ext cx="196391" cy="230774"/>
              <a:chOff x="517156" y="363265"/>
              <a:chExt cx="2295542" cy="2697436"/>
            </a:xfrm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4C52ACB-9FFE-4DE1-BF5A-A153C3F21E53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3E52FFE-9324-4B40-A165-BA8CFA708F80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F9349FA8-5655-4A11-8C93-4BC78ED9B301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ECE9F8B1-5E71-496E-A295-1A0963506919}"/>
                </a:ext>
              </a:extLst>
            </p:cNvPr>
            <p:cNvGrpSpPr/>
            <p:nvPr/>
          </p:nvGrpSpPr>
          <p:grpSpPr>
            <a:xfrm>
              <a:off x="9179434" y="4191019"/>
              <a:ext cx="196391" cy="230774"/>
              <a:chOff x="517156" y="363265"/>
              <a:chExt cx="2295542" cy="2697436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BD83247-5025-46EF-8665-525FECDFD0AF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96C1D2E-7013-4A10-ACA8-D685E50B3C23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6C6775-39CD-499A-AFFF-F4D7352C948A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AFC5730-16D3-4439-B55E-DA9CE04B63CF}"/>
                </a:ext>
              </a:extLst>
            </p:cNvPr>
            <p:cNvGrpSpPr/>
            <p:nvPr/>
          </p:nvGrpSpPr>
          <p:grpSpPr>
            <a:xfrm>
              <a:off x="9188313" y="4548442"/>
              <a:ext cx="196391" cy="230774"/>
              <a:chOff x="517156" y="363265"/>
              <a:chExt cx="2295542" cy="2697436"/>
            </a:xfrm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4A830C2-D6BD-428E-B532-E8A20865098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CF72AF3A-4203-4FB7-B3FC-6EDCEA9E2C5C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ADBEE335-C0E7-4991-9B89-8070F93D20EF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9A12642-8D4A-4D87-A3B5-D71F41FB06A7}"/>
                </a:ext>
              </a:extLst>
            </p:cNvPr>
            <p:cNvGrpSpPr/>
            <p:nvPr/>
          </p:nvGrpSpPr>
          <p:grpSpPr>
            <a:xfrm>
              <a:off x="9188313" y="4915652"/>
              <a:ext cx="196391" cy="230774"/>
              <a:chOff x="517156" y="363265"/>
              <a:chExt cx="2295542" cy="2697436"/>
            </a:xfrm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5AC889A-44F4-4282-A383-7A00126B2882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13974B8-639C-496A-8ACA-F95DEF02AA5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7A93A9-0550-4D32-A75C-78F5055D60DB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ADE57495-6119-4914-985E-4913D332070F}"/>
              </a:ext>
            </a:extLst>
          </p:cNvPr>
          <p:cNvGrpSpPr/>
          <p:nvPr/>
        </p:nvGrpSpPr>
        <p:grpSpPr>
          <a:xfrm>
            <a:off x="13521703" y="3825162"/>
            <a:ext cx="196392" cy="230775"/>
            <a:chOff x="1493069" y="1510037"/>
            <a:chExt cx="343716" cy="403892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2151BF1E-C6FB-4BF9-BEE8-D215CEF1A744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59FF114-E901-4F2F-9282-3BDCD1F3AE71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9E4A699E-9E97-49C6-8CDD-CC3E6C603407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FB9EA6F-1099-4534-BD70-022F13E90158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749C036-85F1-4C1F-9DD3-028AD1CF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D471471-E820-4E66-B9CC-B9D446752045}"/>
              </a:ext>
            </a:extLst>
          </p:cNvPr>
          <p:cNvGrpSpPr/>
          <p:nvPr/>
        </p:nvGrpSpPr>
        <p:grpSpPr>
          <a:xfrm>
            <a:off x="13522234" y="4186969"/>
            <a:ext cx="196392" cy="230775"/>
            <a:chOff x="1493069" y="1510037"/>
            <a:chExt cx="343716" cy="403892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FFEB1FFF-F694-4E40-9969-867346AAA4F9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2B9CF39-D039-4F3D-BDDC-0C0F51A1FF00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B42494-B95B-4114-BF48-8E08B7BD872E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D02909F-F68B-4765-8838-7EC4AE968F6C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2" name="Graphic 391">
              <a:extLst>
                <a:ext uri="{FF2B5EF4-FFF2-40B4-BE49-F238E27FC236}">
                  <a16:creationId xmlns:a16="http://schemas.microsoft.com/office/drawing/2014/main" id="{2C80B344-A133-49ED-9D70-6606EFCE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316C9976-0F7F-4E52-8CFF-79D1CE062AFA}"/>
              </a:ext>
            </a:extLst>
          </p:cNvPr>
          <p:cNvGrpSpPr/>
          <p:nvPr/>
        </p:nvGrpSpPr>
        <p:grpSpPr>
          <a:xfrm>
            <a:off x="13533582" y="4545096"/>
            <a:ext cx="196392" cy="230775"/>
            <a:chOff x="1493069" y="1510037"/>
            <a:chExt cx="343716" cy="403892"/>
          </a:xfrm>
        </p:grpSpPr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7AEA2905-58C6-4CA8-98A5-F007BF5AD9EF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D5E5B508-C5B0-47F7-A12F-72B0616524AD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30C391E-6394-4667-8C57-990E34F001C1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5B65F7F-F456-409A-BD60-D34F1C997C6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398" name="Graphic 397">
              <a:extLst>
                <a:ext uri="{FF2B5EF4-FFF2-40B4-BE49-F238E27FC236}">
                  <a16:creationId xmlns:a16="http://schemas.microsoft.com/office/drawing/2014/main" id="{65003979-D0BC-4973-8A14-6D68FC98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806E2901-CCA7-4C32-9FF7-CE101E558788}"/>
              </a:ext>
            </a:extLst>
          </p:cNvPr>
          <p:cNvGrpSpPr/>
          <p:nvPr/>
        </p:nvGrpSpPr>
        <p:grpSpPr>
          <a:xfrm>
            <a:off x="13530797" y="4911183"/>
            <a:ext cx="196392" cy="230775"/>
            <a:chOff x="1493069" y="1510037"/>
            <a:chExt cx="343716" cy="403892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A3EDE3D-FC18-4CFA-BC71-6E2E5B148276}"/>
                </a:ext>
              </a:extLst>
            </p:cNvPr>
            <p:cNvGrpSpPr/>
            <p:nvPr/>
          </p:nvGrpSpPr>
          <p:grpSpPr>
            <a:xfrm>
              <a:off x="1493069" y="1510037"/>
              <a:ext cx="343716" cy="403892"/>
              <a:chOff x="517156" y="363265"/>
              <a:chExt cx="2295542" cy="2697436"/>
            </a:xfrm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D43136AB-7CB8-4D71-B27A-B608C5889196}"/>
                  </a:ext>
                </a:extLst>
              </p:cNvPr>
              <p:cNvSpPr/>
              <p:nvPr/>
            </p:nvSpPr>
            <p:spPr>
              <a:xfrm>
                <a:off x="517156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4384784-C5A9-41C3-8E40-92B5D4A0767A}"/>
                  </a:ext>
                </a:extLst>
              </p:cNvPr>
              <p:cNvSpPr/>
              <p:nvPr/>
            </p:nvSpPr>
            <p:spPr>
              <a:xfrm flipH="1">
                <a:off x="1658724" y="363265"/>
                <a:ext cx="1143608" cy="2695429"/>
              </a:xfrm>
              <a:custGeom>
                <a:avLst/>
                <a:gdLst>
                  <a:gd name="connsiteX0" fmla="*/ 2276419 w 2304399"/>
                  <a:gd name="connsiteY0" fmla="*/ 0 h 5431361"/>
                  <a:gd name="connsiteX1" fmla="*/ 2304399 w 2304399"/>
                  <a:gd name="connsiteY1" fmla="*/ 2 h 5431361"/>
                  <a:gd name="connsiteX2" fmla="*/ 2304399 w 2304399"/>
                  <a:gd name="connsiteY2" fmla="*/ 5431361 h 5431361"/>
                  <a:gd name="connsiteX3" fmla="*/ 2201698 w 2304399"/>
                  <a:gd name="connsiteY3" fmla="*/ 5412379 h 5431361"/>
                  <a:gd name="connsiteX4" fmla="*/ 323913 w 2304399"/>
                  <a:gd name="connsiteY4" fmla="*/ 3856970 h 5431361"/>
                  <a:gd name="connsiteX5" fmla="*/ 19113 w 2304399"/>
                  <a:gd name="connsiteY5" fmla="*/ 1189970 h 5431361"/>
                  <a:gd name="connsiteX6" fmla="*/ 522033 w 2304399"/>
                  <a:gd name="connsiteY6" fmla="*/ 732770 h 5431361"/>
                  <a:gd name="connsiteX7" fmla="*/ 2114613 w 2304399"/>
                  <a:gd name="connsiteY7" fmla="*/ 62210 h 5431361"/>
                  <a:gd name="connsiteX8" fmla="*/ 2276419 w 2304399"/>
                  <a:gd name="connsiteY8" fmla="*/ 0 h 54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4399" h="5431361">
                    <a:moveTo>
                      <a:pt x="2276419" y="0"/>
                    </a:moveTo>
                    <a:lnTo>
                      <a:pt x="2304399" y="2"/>
                    </a:lnTo>
                    <a:lnTo>
                      <a:pt x="2304399" y="5431361"/>
                    </a:lnTo>
                    <a:lnTo>
                      <a:pt x="2201698" y="5412379"/>
                    </a:lnTo>
                    <a:cubicBezTo>
                      <a:pt x="1590943" y="5275340"/>
                      <a:pt x="733488" y="4729401"/>
                      <a:pt x="323913" y="3856970"/>
                    </a:cubicBezTo>
                    <a:cubicBezTo>
                      <a:pt x="-72962" y="2844145"/>
                      <a:pt x="-3112" y="2064683"/>
                      <a:pt x="19113" y="1189970"/>
                    </a:cubicBezTo>
                    <a:cubicBezTo>
                      <a:pt x="110553" y="832783"/>
                      <a:pt x="354393" y="761345"/>
                      <a:pt x="522033" y="732770"/>
                    </a:cubicBezTo>
                    <a:cubicBezTo>
                      <a:pt x="1486280" y="704513"/>
                      <a:pt x="1807591" y="300018"/>
                      <a:pt x="2114613" y="62210"/>
                    </a:cubicBezTo>
                    <a:cubicBezTo>
                      <a:pt x="2144934" y="32445"/>
                      <a:pt x="2205021" y="5656"/>
                      <a:pt x="2276419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87644C2-577D-419C-BFD8-2C5F5278FF06}"/>
                  </a:ext>
                </a:extLst>
              </p:cNvPr>
              <p:cNvSpPr/>
              <p:nvPr/>
            </p:nvSpPr>
            <p:spPr>
              <a:xfrm>
                <a:off x="517156" y="363265"/>
                <a:ext cx="2295542" cy="2697436"/>
              </a:xfrm>
              <a:custGeom>
                <a:avLst/>
                <a:gdLst>
                  <a:gd name="connsiteX0" fmla="*/ 2491740 w 4587240"/>
                  <a:gd name="connsiteY0" fmla="*/ 0 h 5372100"/>
                  <a:gd name="connsiteX1" fmla="*/ 4091940 w 4587240"/>
                  <a:gd name="connsiteY1" fmla="*/ 678180 h 5372100"/>
                  <a:gd name="connsiteX2" fmla="*/ 4587240 w 4587240"/>
                  <a:gd name="connsiteY2" fmla="*/ 1135380 h 5372100"/>
                  <a:gd name="connsiteX3" fmla="*/ 4320540 w 4587240"/>
                  <a:gd name="connsiteY3" fmla="*/ 3642360 h 5372100"/>
                  <a:gd name="connsiteX4" fmla="*/ 2301240 w 4587240"/>
                  <a:gd name="connsiteY4" fmla="*/ 5372100 h 5372100"/>
                  <a:gd name="connsiteX5" fmla="*/ 304800 w 4587240"/>
                  <a:gd name="connsiteY5" fmla="*/ 3794760 h 5372100"/>
                  <a:gd name="connsiteX6" fmla="*/ 0 w 4587240"/>
                  <a:gd name="connsiteY6" fmla="*/ 1127760 h 5372100"/>
                  <a:gd name="connsiteX7" fmla="*/ 502920 w 4587240"/>
                  <a:gd name="connsiteY7" fmla="*/ 670560 h 5372100"/>
                  <a:gd name="connsiteX8" fmla="*/ 2095500 w 4587240"/>
                  <a:gd name="connsiteY8" fmla="*/ 0 h 5372100"/>
                  <a:gd name="connsiteX9" fmla="*/ 2491740 w 4587240"/>
                  <a:gd name="connsiteY9" fmla="*/ 0 h 5372100"/>
                  <a:gd name="connsiteX0" fmla="*/ 2491740 w 4587240"/>
                  <a:gd name="connsiteY0" fmla="*/ 59266 h 5431366"/>
                  <a:gd name="connsiteX1" fmla="*/ 4091940 w 4587240"/>
                  <a:gd name="connsiteY1" fmla="*/ 737446 h 5431366"/>
                  <a:gd name="connsiteX2" fmla="*/ 4587240 w 4587240"/>
                  <a:gd name="connsiteY2" fmla="*/ 1194646 h 5431366"/>
                  <a:gd name="connsiteX3" fmla="*/ 4320540 w 4587240"/>
                  <a:gd name="connsiteY3" fmla="*/ 3701626 h 5431366"/>
                  <a:gd name="connsiteX4" fmla="*/ 2301240 w 4587240"/>
                  <a:gd name="connsiteY4" fmla="*/ 5431366 h 5431366"/>
                  <a:gd name="connsiteX5" fmla="*/ 304800 w 4587240"/>
                  <a:gd name="connsiteY5" fmla="*/ 3854026 h 5431366"/>
                  <a:gd name="connsiteX6" fmla="*/ 0 w 4587240"/>
                  <a:gd name="connsiteY6" fmla="*/ 1187026 h 5431366"/>
                  <a:gd name="connsiteX7" fmla="*/ 502920 w 4587240"/>
                  <a:gd name="connsiteY7" fmla="*/ 729826 h 5431366"/>
                  <a:gd name="connsiteX8" fmla="*/ 2095500 w 4587240"/>
                  <a:gd name="connsiteY8" fmla="*/ 59266 h 5431366"/>
                  <a:gd name="connsiteX9" fmla="*/ 2491740 w 4587240"/>
                  <a:gd name="connsiteY9" fmla="*/ 59266 h 5431366"/>
                  <a:gd name="connsiteX0" fmla="*/ 2491740 w 4587240"/>
                  <a:gd name="connsiteY0" fmla="*/ 76256 h 5448356"/>
                  <a:gd name="connsiteX1" fmla="*/ 4091940 w 4587240"/>
                  <a:gd name="connsiteY1" fmla="*/ 754436 h 5448356"/>
                  <a:gd name="connsiteX2" fmla="*/ 4587240 w 4587240"/>
                  <a:gd name="connsiteY2" fmla="*/ 1211636 h 5448356"/>
                  <a:gd name="connsiteX3" fmla="*/ 4320540 w 4587240"/>
                  <a:gd name="connsiteY3" fmla="*/ 3718616 h 5448356"/>
                  <a:gd name="connsiteX4" fmla="*/ 2301240 w 4587240"/>
                  <a:gd name="connsiteY4" fmla="*/ 5448356 h 5448356"/>
                  <a:gd name="connsiteX5" fmla="*/ 304800 w 4587240"/>
                  <a:gd name="connsiteY5" fmla="*/ 3871016 h 5448356"/>
                  <a:gd name="connsiteX6" fmla="*/ 0 w 4587240"/>
                  <a:gd name="connsiteY6" fmla="*/ 1204016 h 5448356"/>
                  <a:gd name="connsiteX7" fmla="*/ 502920 w 4587240"/>
                  <a:gd name="connsiteY7" fmla="*/ 746816 h 5448356"/>
                  <a:gd name="connsiteX8" fmla="*/ 2095500 w 4587240"/>
                  <a:gd name="connsiteY8" fmla="*/ 76256 h 5448356"/>
                  <a:gd name="connsiteX9" fmla="*/ 2491740 w 4587240"/>
                  <a:gd name="connsiteY9" fmla="*/ 76256 h 5448356"/>
                  <a:gd name="connsiteX0" fmla="*/ 2491740 w 4587240"/>
                  <a:gd name="connsiteY0" fmla="*/ 66256 h 5438356"/>
                  <a:gd name="connsiteX1" fmla="*/ 4091940 w 4587240"/>
                  <a:gd name="connsiteY1" fmla="*/ 744436 h 5438356"/>
                  <a:gd name="connsiteX2" fmla="*/ 4587240 w 4587240"/>
                  <a:gd name="connsiteY2" fmla="*/ 1201636 h 5438356"/>
                  <a:gd name="connsiteX3" fmla="*/ 4320540 w 4587240"/>
                  <a:gd name="connsiteY3" fmla="*/ 3708616 h 5438356"/>
                  <a:gd name="connsiteX4" fmla="*/ 2301240 w 4587240"/>
                  <a:gd name="connsiteY4" fmla="*/ 5438356 h 5438356"/>
                  <a:gd name="connsiteX5" fmla="*/ 304800 w 4587240"/>
                  <a:gd name="connsiteY5" fmla="*/ 3861016 h 5438356"/>
                  <a:gd name="connsiteX6" fmla="*/ 0 w 4587240"/>
                  <a:gd name="connsiteY6" fmla="*/ 1194016 h 5438356"/>
                  <a:gd name="connsiteX7" fmla="*/ 502920 w 4587240"/>
                  <a:gd name="connsiteY7" fmla="*/ 736816 h 5438356"/>
                  <a:gd name="connsiteX8" fmla="*/ 2095500 w 4587240"/>
                  <a:gd name="connsiteY8" fmla="*/ 66256 h 5438356"/>
                  <a:gd name="connsiteX9" fmla="*/ 2491740 w 4587240"/>
                  <a:gd name="connsiteY9" fmla="*/ 66256 h 5438356"/>
                  <a:gd name="connsiteX0" fmla="*/ 2491740 w 4587240"/>
                  <a:gd name="connsiteY0" fmla="*/ 68601 h 5440701"/>
                  <a:gd name="connsiteX1" fmla="*/ 4091940 w 4587240"/>
                  <a:gd name="connsiteY1" fmla="*/ 746781 h 5440701"/>
                  <a:gd name="connsiteX2" fmla="*/ 4587240 w 4587240"/>
                  <a:gd name="connsiteY2" fmla="*/ 1203981 h 5440701"/>
                  <a:gd name="connsiteX3" fmla="*/ 4320540 w 4587240"/>
                  <a:gd name="connsiteY3" fmla="*/ 3710961 h 5440701"/>
                  <a:gd name="connsiteX4" fmla="*/ 2301240 w 4587240"/>
                  <a:gd name="connsiteY4" fmla="*/ 5440701 h 5440701"/>
                  <a:gd name="connsiteX5" fmla="*/ 304800 w 4587240"/>
                  <a:gd name="connsiteY5" fmla="*/ 3863361 h 5440701"/>
                  <a:gd name="connsiteX6" fmla="*/ 0 w 4587240"/>
                  <a:gd name="connsiteY6" fmla="*/ 1196361 h 5440701"/>
                  <a:gd name="connsiteX7" fmla="*/ 502920 w 4587240"/>
                  <a:gd name="connsiteY7" fmla="*/ 739161 h 5440701"/>
                  <a:gd name="connsiteX8" fmla="*/ 2095500 w 4587240"/>
                  <a:gd name="connsiteY8" fmla="*/ 68601 h 5440701"/>
                  <a:gd name="connsiteX9" fmla="*/ 2491740 w 4587240"/>
                  <a:gd name="connsiteY9" fmla="*/ 68601 h 5440701"/>
                  <a:gd name="connsiteX0" fmla="*/ 2491740 w 4587240"/>
                  <a:gd name="connsiteY0" fmla="*/ 72660 h 5444760"/>
                  <a:gd name="connsiteX1" fmla="*/ 4091940 w 4587240"/>
                  <a:gd name="connsiteY1" fmla="*/ 750840 h 5444760"/>
                  <a:gd name="connsiteX2" fmla="*/ 4587240 w 4587240"/>
                  <a:gd name="connsiteY2" fmla="*/ 1208040 h 5444760"/>
                  <a:gd name="connsiteX3" fmla="*/ 4320540 w 4587240"/>
                  <a:gd name="connsiteY3" fmla="*/ 3715020 h 5444760"/>
                  <a:gd name="connsiteX4" fmla="*/ 2301240 w 4587240"/>
                  <a:gd name="connsiteY4" fmla="*/ 5444760 h 5444760"/>
                  <a:gd name="connsiteX5" fmla="*/ 304800 w 4587240"/>
                  <a:gd name="connsiteY5" fmla="*/ 3867420 h 5444760"/>
                  <a:gd name="connsiteX6" fmla="*/ 0 w 4587240"/>
                  <a:gd name="connsiteY6" fmla="*/ 1200420 h 5444760"/>
                  <a:gd name="connsiteX7" fmla="*/ 502920 w 4587240"/>
                  <a:gd name="connsiteY7" fmla="*/ 743220 h 5444760"/>
                  <a:gd name="connsiteX8" fmla="*/ 2095500 w 4587240"/>
                  <a:gd name="connsiteY8" fmla="*/ 72660 h 5444760"/>
                  <a:gd name="connsiteX9" fmla="*/ 2491740 w 4587240"/>
                  <a:gd name="connsiteY9" fmla="*/ 72660 h 5444760"/>
                  <a:gd name="connsiteX0" fmla="*/ 2491740 w 4587240"/>
                  <a:gd name="connsiteY0" fmla="*/ 64732 h 5436832"/>
                  <a:gd name="connsiteX1" fmla="*/ 4091940 w 4587240"/>
                  <a:gd name="connsiteY1" fmla="*/ 742912 h 5436832"/>
                  <a:gd name="connsiteX2" fmla="*/ 4587240 w 4587240"/>
                  <a:gd name="connsiteY2" fmla="*/ 1200112 h 5436832"/>
                  <a:gd name="connsiteX3" fmla="*/ 4320540 w 4587240"/>
                  <a:gd name="connsiteY3" fmla="*/ 3707092 h 5436832"/>
                  <a:gd name="connsiteX4" fmla="*/ 2301240 w 4587240"/>
                  <a:gd name="connsiteY4" fmla="*/ 5436832 h 5436832"/>
                  <a:gd name="connsiteX5" fmla="*/ 304800 w 4587240"/>
                  <a:gd name="connsiteY5" fmla="*/ 3859492 h 5436832"/>
                  <a:gd name="connsiteX6" fmla="*/ 0 w 4587240"/>
                  <a:gd name="connsiteY6" fmla="*/ 1192492 h 5436832"/>
                  <a:gd name="connsiteX7" fmla="*/ 502920 w 4587240"/>
                  <a:gd name="connsiteY7" fmla="*/ 735292 h 5436832"/>
                  <a:gd name="connsiteX8" fmla="*/ 2095500 w 4587240"/>
                  <a:gd name="connsiteY8" fmla="*/ 64732 h 5436832"/>
                  <a:gd name="connsiteX9" fmla="*/ 2491740 w 4587240"/>
                  <a:gd name="connsiteY9" fmla="*/ 64732 h 5436832"/>
                  <a:gd name="connsiteX0" fmla="*/ 2491740 w 4587240"/>
                  <a:gd name="connsiteY0" fmla="*/ 66731 h 5438831"/>
                  <a:gd name="connsiteX1" fmla="*/ 4091940 w 4587240"/>
                  <a:gd name="connsiteY1" fmla="*/ 744911 h 5438831"/>
                  <a:gd name="connsiteX2" fmla="*/ 4587240 w 4587240"/>
                  <a:gd name="connsiteY2" fmla="*/ 1202111 h 5438831"/>
                  <a:gd name="connsiteX3" fmla="*/ 4320540 w 4587240"/>
                  <a:gd name="connsiteY3" fmla="*/ 3709091 h 5438831"/>
                  <a:gd name="connsiteX4" fmla="*/ 2301240 w 4587240"/>
                  <a:gd name="connsiteY4" fmla="*/ 5438831 h 5438831"/>
                  <a:gd name="connsiteX5" fmla="*/ 304800 w 4587240"/>
                  <a:gd name="connsiteY5" fmla="*/ 3861491 h 5438831"/>
                  <a:gd name="connsiteX6" fmla="*/ 0 w 4587240"/>
                  <a:gd name="connsiteY6" fmla="*/ 1194491 h 5438831"/>
                  <a:gd name="connsiteX7" fmla="*/ 502920 w 4587240"/>
                  <a:gd name="connsiteY7" fmla="*/ 737291 h 5438831"/>
                  <a:gd name="connsiteX8" fmla="*/ 2095500 w 4587240"/>
                  <a:gd name="connsiteY8" fmla="*/ 66731 h 5438831"/>
                  <a:gd name="connsiteX9" fmla="*/ 2491740 w 4587240"/>
                  <a:gd name="connsiteY9" fmla="*/ 66731 h 543883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7672 h 5437391"/>
                  <a:gd name="connsiteX1" fmla="*/ 4091940 w 4587240"/>
                  <a:gd name="connsiteY1" fmla="*/ 743471 h 5437391"/>
                  <a:gd name="connsiteX2" fmla="*/ 4587240 w 4587240"/>
                  <a:gd name="connsiteY2" fmla="*/ 1200671 h 5437391"/>
                  <a:gd name="connsiteX3" fmla="*/ 4320540 w 4587240"/>
                  <a:gd name="connsiteY3" fmla="*/ 3707651 h 5437391"/>
                  <a:gd name="connsiteX4" fmla="*/ 2301240 w 4587240"/>
                  <a:gd name="connsiteY4" fmla="*/ 5437391 h 5437391"/>
                  <a:gd name="connsiteX5" fmla="*/ 304800 w 4587240"/>
                  <a:gd name="connsiteY5" fmla="*/ 3860051 h 5437391"/>
                  <a:gd name="connsiteX6" fmla="*/ 0 w 4587240"/>
                  <a:gd name="connsiteY6" fmla="*/ 1193051 h 5437391"/>
                  <a:gd name="connsiteX7" fmla="*/ 502920 w 4587240"/>
                  <a:gd name="connsiteY7" fmla="*/ 735851 h 5437391"/>
                  <a:gd name="connsiteX8" fmla="*/ 2095500 w 4587240"/>
                  <a:gd name="connsiteY8" fmla="*/ 65291 h 5437391"/>
                  <a:gd name="connsiteX9" fmla="*/ 2486977 w 4587240"/>
                  <a:gd name="connsiteY9" fmla="*/ 67672 h 5437391"/>
                  <a:gd name="connsiteX0" fmla="*/ 2486977 w 4587240"/>
                  <a:gd name="connsiteY0" fmla="*/ 66678 h 5436397"/>
                  <a:gd name="connsiteX1" fmla="*/ 4091940 w 4587240"/>
                  <a:gd name="connsiteY1" fmla="*/ 742477 h 5436397"/>
                  <a:gd name="connsiteX2" fmla="*/ 4587240 w 4587240"/>
                  <a:gd name="connsiteY2" fmla="*/ 1199677 h 5436397"/>
                  <a:gd name="connsiteX3" fmla="*/ 4320540 w 4587240"/>
                  <a:gd name="connsiteY3" fmla="*/ 3706657 h 5436397"/>
                  <a:gd name="connsiteX4" fmla="*/ 2301240 w 4587240"/>
                  <a:gd name="connsiteY4" fmla="*/ 5436397 h 5436397"/>
                  <a:gd name="connsiteX5" fmla="*/ 304800 w 4587240"/>
                  <a:gd name="connsiteY5" fmla="*/ 3859057 h 5436397"/>
                  <a:gd name="connsiteX6" fmla="*/ 0 w 4587240"/>
                  <a:gd name="connsiteY6" fmla="*/ 1192057 h 5436397"/>
                  <a:gd name="connsiteX7" fmla="*/ 502920 w 4587240"/>
                  <a:gd name="connsiteY7" fmla="*/ 734857 h 5436397"/>
                  <a:gd name="connsiteX8" fmla="*/ 2095500 w 4587240"/>
                  <a:gd name="connsiteY8" fmla="*/ 64297 h 5436397"/>
                  <a:gd name="connsiteX9" fmla="*/ 2486977 w 4587240"/>
                  <a:gd name="connsiteY9" fmla="*/ 66678 h 5436397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87240"/>
                  <a:gd name="connsiteY0" fmla="*/ 65686 h 5435405"/>
                  <a:gd name="connsiteX1" fmla="*/ 4091940 w 4587240"/>
                  <a:gd name="connsiteY1" fmla="*/ 741485 h 5435405"/>
                  <a:gd name="connsiteX2" fmla="*/ 4587240 w 4587240"/>
                  <a:gd name="connsiteY2" fmla="*/ 1198685 h 5435405"/>
                  <a:gd name="connsiteX3" fmla="*/ 4320540 w 4587240"/>
                  <a:gd name="connsiteY3" fmla="*/ 3705665 h 5435405"/>
                  <a:gd name="connsiteX4" fmla="*/ 2301240 w 4587240"/>
                  <a:gd name="connsiteY4" fmla="*/ 5435405 h 5435405"/>
                  <a:gd name="connsiteX5" fmla="*/ 304800 w 4587240"/>
                  <a:gd name="connsiteY5" fmla="*/ 3858065 h 5435405"/>
                  <a:gd name="connsiteX6" fmla="*/ 0 w 4587240"/>
                  <a:gd name="connsiteY6" fmla="*/ 1191065 h 5435405"/>
                  <a:gd name="connsiteX7" fmla="*/ 502920 w 4587240"/>
                  <a:gd name="connsiteY7" fmla="*/ 733865 h 5435405"/>
                  <a:gd name="connsiteX8" fmla="*/ 2095500 w 4587240"/>
                  <a:gd name="connsiteY8" fmla="*/ 63305 h 5435405"/>
                  <a:gd name="connsiteX9" fmla="*/ 2486977 w 4587240"/>
                  <a:gd name="connsiteY9" fmla="*/ 65686 h 5435405"/>
                  <a:gd name="connsiteX0" fmla="*/ 2486977 w 4595292"/>
                  <a:gd name="connsiteY0" fmla="*/ 65686 h 5435405"/>
                  <a:gd name="connsiteX1" fmla="*/ 4091940 w 4595292"/>
                  <a:gd name="connsiteY1" fmla="*/ 741485 h 5435405"/>
                  <a:gd name="connsiteX2" fmla="*/ 4587240 w 4595292"/>
                  <a:gd name="connsiteY2" fmla="*/ 1198685 h 5435405"/>
                  <a:gd name="connsiteX3" fmla="*/ 4320540 w 4595292"/>
                  <a:gd name="connsiteY3" fmla="*/ 3705665 h 5435405"/>
                  <a:gd name="connsiteX4" fmla="*/ 2301240 w 4595292"/>
                  <a:gd name="connsiteY4" fmla="*/ 5435405 h 5435405"/>
                  <a:gd name="connsiteX5" fmla="*/ 304800 w 4595292"/>
                  <a:gd name="connsiteY5" fmla="*/ 3858065 h 5435405"/>
                  <a:gd name="connsiteX6" fmla="*/ 0 w 4595292"/>
                  <a:gd name="connsiteY6" fmla="*/ 1191065 h 5435405"/>
                  <a:gd name="connsiteX7" fmla="*/ 502920 w 4595292"/>
                  <a:gd name="connsiteY7" fmla="*/ 733865 h 5435405"/>
                  <a:gd name="connsiteX8" fmla="*/ 2095500 w 4595292"/>
                  <a:gd name="connsiteY8" fmla="*/ 63305 h 5435405"/>
                  <a:gd name="connsiteX9" fmla="*/ 2486977 w 4595292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486977 w 4606464"/>
                  <a:gd name="connsiteY0" fmla="*/ 65686 h 5435405"/>
                  <a:gd name="connsiteX1" fmla="*/ 4091940 w 4606464"/>
                  <a:gd name="connsiteY1" fmla="*/ 741485 h 5435405"/>
                  <a:gd name="connsiteX2" fmla="*/ 4587240 w 4606464"/>
                  <a:gd name="connsiteY2" fmla="*/ 1198685 h 5435405"/>
                  <a:gd name="connsiteX3" fmla="*/ 4320540 w 4606464"/>
                  <a:gd name="connsiteY3" fmla="*/ 3705665 h 5435405"/>
                  <a:gd name="connsiteX4" fmla="*/ 2301240 w 4606464"/>
                  <a:gd name="connsiteY4" fmla="*/ 5435405 h 5435405"/>
                  <a:gd name="connsiteX5" fmla="*/ 304800 w 4606464"/>
                  <a:gd name="connsiteY5" fmla="*/ 3858065 h 5435405"/>
                  <a:gd name="connsiteX6" fmla="*/ 0 w 4606464"/>
                  <a:gd name="connsiteY6" fmla="*/ 1191065 h 5435405"/>
                  <a:gd name="connsiteX7" fmla="*/ 502920 w 4606464"/>
                  <a:gd name="connsiteY7" fmla="*/ 733865 h 5435405"/>
                  <a:gd name="connsiteX8" fmla="*/ 2095500 w 4606464"/>
                  <a:gd name="connsiteY8" fmla="*/ 63305 h 5435405"/>
                  <a:gd name="connsiteX9" fmla="*/ 2486977 w 4606464"/>
                  <a:gd name="connsiteY9" fmla="*/ 65686 h 5435405"/>
                  <a:gd name="connsiteX0" fmla="*/ 2511909 w 4631396"/>
                  <a:gd name="connsiteY0" fmla="*/ 65686 h 5435405"/>
                  <a:gd name="connsiteX1" fmla="*/ 4116872 w 4631396"/>
                  <a:gd name="connsiteY1" fmla="*/ 741485 h 5435405"/>
                  <a:gd name="connsiteX2" fmla="*/ 4612172 w 4631396"/>
                  <a:gd name="connsiteY2" fmla="*/ 1198685 h 5435405"/>
                  <a:gd name="connsiteX3" fmla="*/ 4345472 w 4631396"/>
                  <a:gd name="connsiteY3" fmla="*/ 3705665 h 5435405"/>
                  <a:gd name="connsiteX4" fmla="*/ 2326172 w 4631396"/>
                  <a:gd name="connsiteY4" fmla="*/ 5435405 h 5435405"/>
                  <a:gd name="connsiteX5" fmla="*/ 329732 w 4631396"/>
                  <a:gd name="connsiteY5" fmla="*/ 3858065 h 5435405"/>
                  <a:gd name="connsiteX6" fmla="*/ 24932 w 4631396"/>
                  <a:gd name="connsiteY6" fmla="*/ 1191065 h 5435405"/>
                  <a:gd name="connsiteX7" fmla="*/ 527852 w 4631396"/>
                  <a:gd name="connsiteY7" fmla="*/ 733865 h 5435405"/>
                  <a:gd name="connsiteX8" fmla="*/ 2120432 w 4631396"/>
                  <a:gd name="connsiteY8" fmla="*/ 63305 h 5435405"/>
                  <a:gd name="connsiteX9" fmla="*/ 2511909 w 4631396"/>
                  <a:gd name="connsiteY9" fmla="*/ 65686 h 5435405"/>
                  <a:gd name="connsiteX0" fmla="*/ 2524166 w 4643653"/>
                  <a:gd name="connsiteY0" fmla="*/ 65686 h 5435405"/>
                  <a:gd name="connsiteX1" fmla="*/ 4129129 w 4643653"/>
                  <a:gd name="connsiteY1" fmla="*/ 741485 h 5435405"/>
                  <a:gd name="connsiteX2" fmla="*/ 4624429 w 4643653"/>
                  <a:gd name="connsiteY2" fmla="*/ 1198685 h 5435405"/>
                  <a:gd name="connsiteX3" fmla="*/ 4357729 w 4643653"/>
                  <a:gd name="connsiteY3" fmla="*/ 3705665 h 5435405"/>
                  <a:gd name="connsiteX4" fmla="*/ 2338429 w 4643653"/>
                  <a:gd name="connsiteY4" fmla="*/ 5435405 h 5435405"/>
                  <a:gd name="connsiteX5" fmla="*/ 341989 w 4643653"/>
                  <a:gd name="connsiteY5" fmla="*/ 3858065 h 5435405"/>
                  <a:gd name="connsiteX6" fmla="*/ 37189 w 4643653"/>
                  <a:gd name="connsiteY6" fmla="*/ 1191065 h 5435405"/>
                  <a:gd name="connsiteX7" fmla="*/ 540109 w 4643653"/>
                  <a:gd name="connsiteY7" fmla="*/ 733865 h 5435405"/>
                  <a:gd name="connsiteX8" fmla="*/ 2132689 w 4643653"/>
                  <a:gd name="connsiteY8" fmla="*/ 63305 h 5435405"/>
                  <a:gd name="connsiteX9" fmla="*/ 2524166 w 4643653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  <a:gd name="connsiteX0" fmla="*/ 2506090 w 4625577"/>
                  <a:gd name="connsiteY0" fmla="*/ 65686 h 5435405"/>
                  <a:gd name="connsiteX1" fmla="*/ 4111053 w 4625577"/>
                  <a:gd name="connsiteY1" fmla="*/ 741485 h 5435405"/>
                  <a:gd name="connsiteX2" fmla="*/ 4606353 w 4625577"/>
                  <a:gd name="connsiteY2" fmla="*/ 1198685 h 5435405"/>
                  <a:gd name="connsiteX3" fmla="*/ 4339653 w 4625577"/>
                  <a:gd name="connsiteY3" fmla="*/ 3705665 h 5435405"/>
                  <a:gd name="connsiteX4" fmla="*/ 2320353 w 4625577"/>
                  <a:gd name="connsiteY4" fmla="*/ 5435405 h 5435405"/>
                  <a:gd name="connsiteX5" fmla="*/ 323913 w 4625577"/>
                  <a:gd name="connsiteY5" fmla="*/ 3858065 h 5435405"/>
                  <a:gd name="connsiteX6" fmla="*/ 19113 w 4625577"/>
                  <a:gd name="connsiteY6" fmla="*/ 1191065 h 5435405"/>
                  <a:gd name="connsiteX7" fmla="*/ 522033 w 4625577"/>
                  <a:gd name="connsiteY7" fmla="*/ 733865 h 5435405"/>
                  <a:gd name="connsiteX8" fmla="*/ 2114613 w 4625577"/>
                  <a:gd name="connsiteY8" fmla="*/ 63305 h 5435405"/>
                  <a:gd name="connsiteX9" fmla="*/ 2506090 w 4625577"/>
                  <a:gd name="connsiteY9" fmla="*/ 65686 h 543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25577" h="5435405">
                    <a:moveTo>
                      <a:pt x="2506090" y="65686"/>
                    </a:moveTo>
                    <a:cubicBezTo>
                      <a:pt x="3183953" y="757677"/>
                      <a:pt x="3942777" y="725769"/>
                      <a:pt x="4111053" y="741485"/>
                    </a:cubicBezTo>
                    <a:cubicBezTo>
                      <a:pt x="4490466" y="817685"/>
                      <a:pt x="4555553" y="1060573"/>
                      <a:pt x="4606353" y="1198685"/>
                    </a:cubicBezTo>
                    <a:cubicBezTo>
                      <a:pt x="4660328" y="2081970"/>
                      <a:pt x="4609528" y="3089080"/>
                      <a:pt x="4339653" y="3705665"/>
                    </a:cubicBezTo>
                    <a:cubicBezTo>
                      <a:pt x="3885628" y="4753732"/>
                      <a:pt x="2922015" y="5330313"/>
                      <a:pt x="2320353" y="5435405"/>
                    </a:cubicBezTo>
                    <a:cubicBezTo>
                      <a:pt x="1707261" y="5347775"/>
                      <a:pt x="760793" y="4788658"/>
                      <a:pt x="323913" y="3858065"/>
                    </a:cubicBezTo>
                    <a:cubicBezTo>
                      <a:pt x="-72962" y="2845240"/>
                      <a:pt x="-3112" y="2065778"/>
                      <a:pt x="19113" y="1191065"/>
                    </a:cubicBezTo>
                    <a:cubicBezTo>
                      <a:pt x="110553" y="833878"/>
                      <a:pt x="354393" y="762440"/>
                      <a:pt x="522033" y="733865"/>
                    </a:cubicBezTo>
                    <a:cubicBezTo>
                      <a:pt x="1486280" y="705608"/>
                      <a:pt x="1807591" y="301113"/>
                      <a:pt x="2114613" y="63305"/>
                    </a:cubicBezTo>
                    <a:cubicBezTo>
                      <a:pt x="2175255" y="3774"/>
                      <a:pt x="2354960" y="-43851"/>
                      <a:pt x="2506090" y="65686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pic>
          <p:nvPicPr>
            <p:cNvPr id="404" name="Graphic 403">
              <a:extLst>
                <a:ext uri="{FF2B5EF4-FFF2-40B4-BE49-F238E27FC236}">
                  <a16:creationId xmlns:a16="http://schemas.microsoft.com/office/drawing/2014/main" id="{E6333A65-D371-4CD6-B45F-7E1D7CA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6422" y="1613174"/>
              <a:ext cx="197316" cy="197316"/>
            </a:xfrm>
            <a:prstGeom prst="rect">
              <a:avLst/>
            </a:prstGeom>
          </p:spPr>
        </p:pic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84835BFC-C705-4FD6-B925-F1021BEA7CCF}"/>
              </a:ext>
            </a:extLst>
          </p:cNvPr>
          <p:cNvGrpSpPr/>
          <p:nvPr/>
        </p:nvGrpSpPr>
        <p:grpSpPr>
          <a:xfrm rot="13355114">
            <a:off x="13170556" y="4277669"/>
            <a:ext cx="252412" cy="1582070"/>
            <a:chOff x="6586538" y="2352252"/>
            <a:chExt cx="252412" cy="1582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818C398-9D9C-4AF0-A74E-8A9CE454126B}"/>
                </a:ext>
              </a:extLst>
            </p:cNvPr>
            <p:cNvGrpSpPr/>
            <p:nvPr/>
          </p:nvGrpSpPr>
          <p:grpSpPr>
            <a:xfrm>
              <a:off x="6586538" y="2352252"/>
              <a:ext cx="252412" cy="257598"/>
              <a:chOff x="6586538" y="2352252"/>
              <a:chExt cx="252412" cy="257598"/>
            </a:xfrm>
          </p:grpSpPr>
          <p:sp>
            <p:nvSpPr>
              <p:cNvPr id="441" name="Isosceles Triangle 440">
                <a:extLst>
                  <a:ext uri="{FF2B5EF4-FFF2-40B4-BE49-F238E27FC236}">
                    <a16:creationId xmlns:a16="http://schemas.microsoft.com/office/drawing/2014/main" id="{BF6F22E9-4A2F-41EE-8354-CE94A3EA4F1F}"/>
                  </a:ext>
                </a:extLst>
              </p:cNvPr>
              <p:cNvSpPr/>
              <p:nvPr/>
            </p:nvSpPr>
            <p:spPr>
              <a:xfrm>
                <a:off x="6586538" y="2352675"/>
                <a:ext cx="252412" cy="257175"/>
              </a:xfrm>
              <a:prstGeom prst="triangle">
                <a:avLst/>
              </a:prstGeom>
              <a:solidFill>
                <a:srgbClr val="FFC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442" name="Isosceles Triangle 441">
                <a:extLst>
                  <a:ext uri="{FF2B5EF4-FFF2-40B4-BE49-F238E27FC236}">
                    <a16:creationId xmlns:a16="http://schemas.microsoft.com/office/drawing/2014/main" id="{3C052C6D-BA27-4ACC-8C12-C8F0F2E56CEC}"/>
                  </a:ext>
                </a:extLst>
              </p:cNvPr>
              <p:cNvSpPr/>
              <p:nvPr/>
            </p:nvSpPr>
            <p:spPr>
              <a:xfrm>
                <a:off x="6672826" y="2352252"/>
                <a:ext cx="78876" cy="80365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0B66504C-1E64-403B-9154-C9B152729DC5}"/>
                </a:ext>
              </a:extLst>
            </p:cNvPr>
            <p:cNvSpPr/>
            <p:nvPr/>
          </p:nvSpPr>
          <p:spPr>
            <a:xfrm>
              <a:off x="6586538" y="2609850"/>
              <a:ext cx="252412" cy="1109663"/>
            </a:xfrm>
            <a:prstGeom prst="rect">
              <a:avLst/>
            </a:prstGeom>
            <a:solidFill>
              <a:srgbClr val="FF5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7A229F3-3C75-4B37-8A7B-596B35268B82}"/>
                </a:ext>
              </a:extLst>
            </p:cNvPr>
            <p:cNvSpPr/>
            <p:nvPr/>
          </p:nvSpPr>
          <p:spPr>
            <a:xfrm>
              <a:off x="6669881" y="2609850"/>
              <a:ext cx="90488" cy="1109663"/>
            </a:xfrm>
            <a:prstGeom prst="rect">
              <a:avLst/>
            </a:prstGeom>
            <a:solidFill>
              <a:srgbClr val="FF373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31C223-E768-4461-8E98-A70F5F823D06}"/>
                </a:ext>
              </a:extLst>
            </p:cNvPr>
            <p:cNvSpPr/>
            <p:nvPr/>
          </p:nvSpPr>
          <p:spPr>
            <a:xfrm>
              <a:off x="6586538" y="3719512"/>
              <a:ext cx="252412" cy="77191"/>
            </a:xfrm>
            <a:prstGeom prst="rect">
              <a:avLst/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DA8F1B1-F07D-4986-8AFD-AEA858FD05B6}"/>
                </a:ext>
              </a:extLst>
            </p:cNvPr>
            <p:cNvSpPr/>
            <p:nvPr/>
          </p:nvSpPr>
          <p:spPr>
            <a:xfrm>
              <a:off x="6586538" y="3796703"/>
              <a:ext cx="252412" cy="137619"/>
            </a:xfrm>
            <a:custGeom>
              <a:avLst/>
              <a:gdLst>
                <a:gd name="connsiteX0" fmla="*/ 0 w 252412"/>
                <a:gd name="connsiteY0" fmla="*/ 0 h 137619"/>
                <a:gd name="connsiteX1" fmla="*/ 252412 w 252412"/>
                <a:gd name="connsiteY1" fmla="*/ 0 h 137619"/>
                <a:gd name="connsiteX2" fmla="*/ 252412 w 252412"/>
                <a:gd name="connsiteY2" fmla="*/ 49910 h 137619"/>
                <a:gd name="connsiteX3" fmla="*/ 164703 w 252412"/>
                <a:gd name="connsiteY3" fmla="*/ 137619 h 137619"/>
                <a:gd name="connsiteX4" fmla="*/ 87709 w 252412"/>
                <a:gd name="connsiteY4" fmla="*/ 137619 h 137619"/>
                <a:gd name="connsiteX5" fmla="*/ 0 w 252412"/>
                <a:gd name="connsiteY5" fmla="*/ 49910 h 13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412" h="137619">
                  <a:moveTo>
                    <a:pt x="0" y="0"/>
                  </a:moveTo>
                  <a:lnTo>
                    <a:pt x="252412" y="0"/>
                  </a:lnTo>
                  <a:lnTo>
                    <a:pt x="252412" y="49910"/>
                  </a:lnTo>
                  <a:cubicBezTo>
                    <a:pt x="252412" y="98350"/>
                    <a:pt x="213143" y="137619"/>
                    <a:pt x="164703" y="137619"/>
                  </a:cubicBezTo>
                  <a:lnTo>
                    <a:pt x="87709" y="137619"/>
                  </a:lnTo>
                  <a:cubicBezTo>
                    <a:pt x="39269" y="137619"/>
                    <a:pt x="0" y="98350"/>
                    <a:pt x="0" y="4991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48829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20">
        <p159:morph option="byObject"/>
      </p:transition>
    </mc:Choice>
    <mc:Fallback xmlns="">
      <p:transition advTm="152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F35B3-EC66-4D76-9F87-EB39456D1288}"/>
              </a:ext>
            </a:extLst>
          </p:cNvPr>
          <p:cNvSpPr txBox="1"/>
          <p:nvPr/>
        </p:nvSpPr>
        <p:spPr>
          <a:xfrm>
            <a:off x="960068" y="3075057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Third Party Resources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D814FF-C62C-47FD-8489-7B6BC9B71758}"/>
              </a:ext>
            </a:extLst>
          </p:cNvPr>
          <p:cNvGrpSpPr/>
          <p:nvPr/>
        </p:nvGrpSpPr>
        <p:grpSpPr>
          <a:xfrm>
            <a:off x="3426634" y="6984218"/>
            <a:ext cx="5771785" cy="6192109"/>
            <a:chOff x="3426634" y="6984218"/>
            <a:chExt cx="5771785" cy="619210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1024DF4-3DBC-41F0-AAB7-C27391DADAF2}"/>
                </a:ext>
              </a:extLst>
            </p:cNvPr>
            <p:cNvGrpSpPr/>
            <p:nvPr/>
          </p:nvGrpSpPr>
          <p:grpSpPr>
            <a:xfrm>
              <a:off x="3426634" y="6984218"/>
              <a:ext cx="5338731" cy="900000"/>
              <a:chOff x="2658507" y="2548576"/>
              <a:chExt cx="5338731" cy="90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78D905-A7E1-4230-97C7-BAED798058CF}"/>
                  </a:ext>
                </a:extLst>
              </p:cNvPr>
              <p:cNvGrpSpPr/>
              <p:nvPr/>
            </p:nvGrpSpPr>
            <p:grpSpPr>
              <a:xfrm>
                <a:off x="2812671" y="2598116"/>
                <a:ext cx="5184567" cy="800219"/>
                <a:chOff x="696545" y="2556171"/>
                <a:chExt cx="5184567" cy="800219"/>
              </a:xfrm>
            </p:grpSpPr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AEF0B7D0-8B5C-4505-AB67-21CB0CBD9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696545" y="2660797"/>
                  <a:ext cx="591672" cy="591668"/>
                </a:xfrm>
                <a:prstGeom prst="rect">
                  <a:avLst/>
                </a:prstGeom>
                <a:effectLst/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B5EF2D-3973-464E-9ABA-7B4E6E705BE7}"/>
                    </a:ext>
                  </a:extLst>
                </p:cNvPr>
                <p:cNvSpPr txBox="1"/>
                <p:nvPr/>
              </p:nvSpPr>
              <p:spPr>
                <a:xfrm>
                  <a:off x="1520840" y="2556171"/>
                  <a:ext cx="436027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4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https://www.flaticon.com/free-icon/anchor_619118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E5B7CF9F-01A8-47EE-A708-EBC942374C3C}"/>
                  </a:ext>
                </a:extLst>
              </p:cNvPr>
              <p:cNvSpPr/>
              <p:nvPr/>
            </p:nvSpPr>
            <p:spPr>
              <a:xfrm>
                <a:off x="2658507" y="2548576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9D1028-67B2-49BF-999F-3C0136881361}"/>
                </a:ext>
              </a:extLst>
            </p:cNvPr>
            <p:cNvGrpSpPr/>
            <p:nvPr/>
          </p:nvGrpSpPr>
          <p:grpSpPr>
            <a:xfrm>
              <a:off x="3426634" y="8038384"/>
              <a:ext cx="5603407" cy="900000"/>
              <a:chOff x="2626194" y="-2174774"/>
              <a:chExt cx="5603407" cy="900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6B6C02-8BDE-452C-97BE-ADACB052EBB9}"/>
                  </a:ext>
                </a:extLst>
              </p:cNvPr>
              <p:cNvGrpSpPr/>
              <p:nvPr/>
            </p:nvGrpSpPr>
            <p:grpSpPr>
              <a:xfrm>
                <a:off x="2790875" y="-2120879"/>
                <a:ext cx="5438726" cy="800219"/>
                <a:chOff x="674749" y="-2162824"/>
                <a:chExt cx="5438726" cy="800219"/>
              </a:xfrm>
            </p:grpSpPr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CF62AD03-F809-4181-A00E-524F4E537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674749" y="-2032650"/>
                  <a:ext cx="570638" cy="570638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11E33F7-000B-4BF4-A92B-5677892E49DD}"/>
                    </a:ext>
                  </a:extLst>
                </p:cNvPr>
                <p:cNvSpPr txBox="1"/>
                <p:nvPr/>
              </p:nvSpPr>
              <p:spPr>
                <a:xfrm>
                  <a:off x="1520840" y="-2162824"/>
                  <a:ext cx="4592635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 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(with custom changes)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https://www.flaticon.com/free-icon/laptop_689355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E24F81A2-016D-4C69-81EA-621A19B601EF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303541C-58B2-446B-B9D3-BD9D94C948F9}"/>
                </a:ext>
              </a:extLst>
            </p:cNvPr>
            <p:cNvGrpSpPr/>
            <p:nvPr/>
          </p:nvGrpSpPr>
          <p:grpSpPr>
            <a:xfrm>
              <a:off x="3426634" y="9098803"/>
              <a:ext cx="5771785" cy="900000"/>
              <a:chOff x="2626194" y="-2174774"/>
              <a:chExt cx="5771785" cy="9000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EB812A-543F-4C90-B907-5FFF0E587669}"/>
                  </a:ext>
                </a:extLst>
              </p:cNvPr>
              <p:cNvGrpSpPr/>
              <p:nvPr/>
            </p:nvGrpSpPr>
            <p:grpSpPr>
              <a:xfrm>
                <a:off x="2834295" y="-2124884"/>
                <a:ext cx="5563684" cy="800219"/>
                <a:chOff x="718169" y="-2166829"/>
                <a:chExt cx="5563684" cy="800219"/>
              </a:xfrm>
            </p:grpSpPr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40C2DA05-DCEE-4F03-889A-51C561817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18169" y="-2006322"/>
                  <a:ext cx="517982" cy="517982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11FEA21-422B-40B2-82BA-6A5124ADD8CF}"/>
                    </a:ext>
                  </a:extLst>
                </p:cNvPr>
                <p:cNvSpPr txBox="1"/>
                <p:nvPr/>
              </p:nvSpPr>
              <p:spPr>
                <a:xfrm>
                  <a:off x="1520840" y="-2166829"/>
                  <a:ext cx="4761013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 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(with custom changes)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https://www.flaticon.com/free-icon/paint-bucket_479311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3578E6DD-6792-4BE6-A47C-59A3FFC832C8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9717305-A65A-4479-BC1C-3EAFDA4639FF}"/>
                </a:ext>
              </a:extLst>
            </p:cNvPr>
            <p:cNvGrpSpPr/>
            <p:nvPr/>
          </p:nvGrpSpPr>
          <p:grpSpPr>
            <a:xfrm>
              <a:off x="3426634" y="10130657"/>
              <a:ext cx="5603407" cy="900000"/>
              <a:chOff x="2626194" y="-2174774"/>
              <a:chExt cx="5603407" cy="90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25F35A7-46BE-4F96-9C31-D8F61963494B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438726" cy="800219"/>
                <a:chOff x="674749" y="-2166829"/>
                <a:chExt cx="5438726" cy="800219"/>
              </a:xfrm>
            </p:grpSpPr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5DF6F0CD-B9CB-4346-8BAE-1C2C73417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031019-3985-4137-B5CB-9C146D5B020E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592634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https://www.flaticon.com/free-icon/help_2597143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82A7E424-C5E0-4047-BF23-FD3EF70979A6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E510E1-4655-4A50-9ABC-BA3CF706AF44}"/>
                </a:ext>
              </a:extLst>
            </p:cNvPr>
            <p:cNvGrpSpPr/>
            <p:nvPr/>
          </p:nvGrpSpPr>
          <p:grpSpPr>
            <a:xfrm>
              <a:off x="3426634" y="11190444"/>
              <a:ext cx="5603407" cy="900000"/>
              <a:chOff x="2626194" y="-2174774"/>
              <a:chExt cx="5603407" cy="90000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5E80D54-48F6-496C-8C4B-615CD2BEE13F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438726" cy="800219"/>
                <a:chOff x="674749" y="-2166829"/>
                <a:chExt cx="5438726" cy="800219"/>
              </a:xfrm>
            </p:grpSpPr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EEEF3433-3B09-4AC9-BF21-E2995A55D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5212AF2-A62F-4C2B-BB7C-58CC522341B9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592634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6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https://www.flaticon.com/free-icon/road-work_497720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55D9E9B-FF82-4AEE-B919-A15191F65E82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ABDB18-C279-473F-B432-99560F21A0CB}"/>
                </a:ext>
              </a:extLst>
            </p:cNvPr>
            <p:cNvGrpSpPr/>
            <p:nvPr/>
          </p:nvGrpSpPr>
          <p:grpSpPr>
            <a:xfrm>
              <a:off x="3426634" y="12276327"/>
              <a:ext cx="5771785" cy="900000"/>
              <a:chOff x="2626194" y="-2174774"/>
              <a:chExt cx="5771785" cy="9000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CEEC560-9C49-4BE8-A9C9-68D3611A90E0}"/>
                  </a:ext>
                </a:extLst>
              </p:cNvPr>
              <p:cNvGrpSpPr/>
              <p:nvPr/>
            </p:nvGrpSpPr>
            <p:grpSpPr>
              <a:xfrm>
                <a:off x="2790875" y="-2124884"/>
                <a:ext cx="5607104" cy="800219"/>
                <a:chOff x="674749" y="-2166829"/>
                <a:chExt cx="5607104" cy="800219"/>
              </a:xfrm>
            </p:grpSpPr>
            <p:pic>
              <p:nvPicPr>
                <p:cNvPr id="56" name="Graphic 55">
                  <a:extLst>
                    <a:ext uri="{FF2B5EF4-FFF2-40B4-BE49-F238E27FC236}">
                      <a16:creationId xmlns:a16="http://schemas.microsoft.com/office/drawing/2014/main" id="{AAAF70DC-904A-4942-8326-3669DA349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/>
                <a:stretch/>
              </p:blipFill>
              <p:spPr>
                <a:xfrm>
                  <a:off x="674749" y="-2049742"/>
                  <a:ext cx="604822" cy="604822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F34E4A7-C9C8-44FE-8E73-F3CAF69B852D}"/>
                    </a:ext>
                  </a:extLst>
                </p:cNvPr>
                <p:cNvSpPr txBox="1"/>
                <p:nvPr/>
              </p:nvSpPr>
              <p:spPr>
                <a:xfrm>
                  <a:off x="1520841" y="-2166829"/>
                  <a:ext cx="476101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Icon made by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Freepik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</a:p>
                <a:p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From</a:t>
                  </a:r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</a:t>
                  </a:r>
                  <a:r>
                    <a:rPr lang="en-US" sz="1600" dirty="0">
                      <a:solidFill>
                        <a:srgbClr val="E0303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www.flaticon.com</a:t>
                  </a:r>
                  <a:r>
                    <a:rPr 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cs typeface="Roboto" panose="02000000000000000000" pitchFamily="2" charset="0"/>
                    </a:rPr>
                    <a:t> (with custom changes)</a:t>
                  </a:r>
                </a:p>
                <a:p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  <a:hlinkClick r:id="rId19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https://www.flaticon.com/free-icon/paint-palette_603541</a:t>
                  </a:r>
                  <a:r>
                    <a:rPr lang="fr-BE" sz="1400" dirty="0">
                      <a:solidFill>
                        <a:srgbClr val="0070C0"/>
                      </a:solidFill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 </a:t>
                  </a:r>
                  <a:endParaRPr lang="fr-BE" sz="1400" dirty="0">
                    <a:solidFill>
                      <a:srgbClr val="0070C0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185C7AD2-32F1-4D78-BD46-9D7885EF605B}"/>
                  </a:ext>
                </a:extLst>
              </p:cNvPr>
              <p:cNvSpPr/>
              <p:nvPr/>
            </p:nvSpPr>
            <p:spPr>
              <a:xfrm>
                <a:off x="2626194" y="-2174774"/>
                <a:ext cx="900000" cy="900000"/>
              </a:xfrm>
              <a:prstGeom prst="flowChartConnector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1F1A7AC-7D2F-4891-824B-F4CB0AC857C2}"/>
              </a:ext>
            </a:extLst>
          </p:cNvPr>
          <p:cNvSpPr txBox="1"/>
          <p:nvPr/>
        </p:nvSpPr>
        <p:spPr>
          <a:xfrm>
            <a:off x="960068" y="7124825"/>
            <a:ext cx="1027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Every other media has been home made</a:t>
            </a:r>
          </a:p>
        </p:txBody>
      </p:sp>
    </p:spTree>
    <p:extLst>
      <p:ext uri="{BB962C8B-B14F-4D97-AF65-F5344CB8AC3E}">
        <p14:creationId xmlns:p14="http://schemas.microsoft.com/office/powerpoint/2010/main" val="3743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"/>
    </mc:Choice>
    <mc:Fallback xmlns="">
      <p:transition spd="slow" advTm="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2.4122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 L 0 -0.5946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3.7037E-7 L 0 -0.5946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-1457011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57407"/>
                  </p:ext>
                </p:extLst>
              </p:nvPr>
            </p:nvGraphicFramePr>
            <p:xfrm>
              <a:off x="4185214" y="602540"/>
              <a:ext cx="3502339" cy="6033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02339" cy="603392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214" y="602540"/>
                <a:ext cx="3502339" cy="60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E00F741-2821-458B-9C11-8CF536EC514C}"/>
              </a:ext>
            </a:extLst>
          </p:cNvPr>
          <p:cNvGrpSpPr/>
          <p:nvPr/>
        </p:nvGrpSpPr>
        <p:grpSpPr>
          <a:xfrm>
            <a:off x="-11612435" y="2909265"/>
            <a:ext cx="11185626" cy="1035000"/>
            <a:chOff x="427165" y="2909265"/>
            <a:chExt cx="11185626" cy="103500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EF10CAB-6BA9-44B2-99BC-1D563BD41BEE}"/>
                </a:ext>
              </a:extLst>
            </p:cNvPr>
            <p:cNvSpPr/>
            <p:nvPr/>
          </p:nvSpPr>
          <p:spPr>
            <a:xfrm>
              <a:off x="4127652" y="290926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D86257B-785F-4475-A955-D861E83FDBB2}"/>
                </a:ext>
              </a:extLst>
            </p:cNvPr>
            <p:cNvSpPr/>
            <p:nvPr/>
          </p:nvSpPr>
          <p:spPr>
            <a:xfrm>
              <a:off x="428032" y="291569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16E9BAE-60E0-4306-B287-BD6D8281D42A}"/>
                </a:ext>
              </a:extLst>
            </p:cNvPr>
            <p:cNvSpPr/>
            <p:nvPr/>
          </p:nvSpPr>
          <p:spPr>
            <a:xfrm>
              <a:off x="427165" y="2915417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LA</a:t>
              </a:r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879A58B-AF97-4793-BF23-1A013DAC49AC}"/>
                </a:ext>
              </a:extLst>
            </p:cNvPr>
            <p:cNvSpPr/>
            <p:nvPr/>
          </p:nvSpPr>
          <p:spPr>
            <a:xfrm>
              <a:off x="1875804" y="2915417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86E5B30-A922-448E-8712-9A269DFF8CC6}"/>
                </a:ext>
              </a:extLst>
            </p:cNvPr>
            <p:cNvSpPr/>
            <p:nvPr/>
          </p:nvSpPr>
          <p:spPr>
            <a:xfrm>
              <a:off x="6345990" y="2967226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68C6A87-4F55-4FDA-A761-E6F7EF0E7E35}"/>
                </a:ext>
              </a:extLst>
            </p:cNvPr>
            <p:cNvSpPr/>
            <p:nvPr/>
          </p:nvSpPr>
          <p:spPr>
            <a:xfrm>
              <a:off x="8497760" y="2965255"/>
              <a:ext cx="1666910" cy="914400"/>
            </a:xfrm>
            <a:prstGeom prst="roundRect">
              <a:avLst>
                <a:gd name="adj" fmla="val 32829"/>
              </a:avLst>
            </a:prstGeom>
            <a:solidFill>
              <a:srgbClr val="2980B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Node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7E308C2-9C3A-4714-A77E-E4B2BBBFF167}"/>
                </a:ext>
              </a:extLst>
            </p:cNvPr>
            <p:cNvSpPr/>
            <p:nvPr/>
          </p:nvSpPr>
          <p:spPr>
            <a:xfrm>
              <a:off x="1305845" y="2909265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DD6B5C1-D032-4934-A414-B678C5286F3E}"/>
                </a:ext>
              </a:extLst>
            </p:cNvPr>
            <p:cNvSpPr/>
            <p:nvPr/>
          </p:nvSpPr>
          <p:spPr>
            <a:xfrm>
              <a:off x="10665498" y="297276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sz="3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B28790B-8BC1-4CBB-9143-B5F33310E0FD}"/>
                </a:ext>
              </a:extLst>
            </p:cNvPr>
            <p:cNvSpPr/>
            <p:nvPr/>
          </p:nvSpPr>
          <p:spPr>
            <a:xfrm>
              <a:off x="10666355" y="2971800"/>
              <a:ext cx="946436" cy="914400"/>
            </a:xfrm>
            <a:prstGeom prst="roundRect">
              <a:avLst>
                <a:gd name="adj" fmla="val 26579"/>
              </a:avLst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RA</a:t>
              </a:r>
              <a:endParaRPr lang="fr-BE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649564-C834-4C52-B011-4EC396C297D1}"/>
                </a:ext>
              </a:extLst>
            </p:cNvPr>
            <p:cNvSpPr/>
            <p:nvPr/>
          </p:nvSpPr>
          <p:spPr>
            <a:xfrm>
              <a:off x="3480098" y="2909265"/>
              <a:ext cx="849562" cy="160804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8808707-2080-4DBB-9FDC-188A7546E8D3}"/>
                </a:ext>
              </a:extLst>
            </p:cNvPr>
            <p:cNvSpPr/>
            <p:nvPr/>
          </p:nvSpPr>
          <p:spPr>
            <a:xfrm>
              <a:off x="7892122" y="296398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D1149E-C924-4F66-A1BC-A21059AB1BF1}"/>
                </a:ext>
              </a:extLst>
            </p:cNvPr>
            <p:cNvSpPr/>
            <p:nvPr/>
          </p:nvSpPr>
          <p:spPr>
            <a:xfrm>
              <a:off x="10066375" y="2959430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AE44F72-9372-4B89-8C86-98A85D1A8DBB}"/>
                </a:ext>
              </a:extLst>
            </p:cNvPr>
            <p:cNvSpPr/>
            <p:nvPr/>
          </p:nvSpPr>
          <p:spPr>
            <a:xfrm rot="10800000">
              <a:off x="10010958" y="3765619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61EDA34-F125-4E96-A0C9-092F32BEE600}"/>
                </a:ext>
              </a:extLst>
            </p:cNvPr>
            <p:cNvSpPr/>
            <p:nvPr/>
          </p:nvSpPr>
          <p:spPr>
            <a:xfrm rot="10800000">
              <a:off x="7900356" y="3703138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395DDBC-047C-4D04-B5C5-1CA8DDFE25C1}"/>
                </a:ext>
              </a:extLst>
            </p:cNvPr>
            <p:cNvSpPr/>
            <p:nvPr/>
          </p:nvSpPr>
          <p:spPr>
            <a:xfrm rot="10800000">
              <a:off x="5540772" y="3703137"/>
              <a:ext cx="972326" cy="128789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B9296AA-FB88-4D76-930F-64671CB395A0}"/>
                </a:ext>
              </a:extLst>
            </p:cNvPr>
            <p:cNvSpPr/>
            <p:nvPr/>
          </p:nvSpPr>
          <p:spPr>
            <a:xfrm rot="10800000">
              <a:off x="1255077" y="3657323"/>
              <a:ext cx="723345" cy="178646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6349844-01DB-4056-BBBA-9D91835EAD94}"/>
                </a:ext>
              </a:extLst>
            </p:cNvPr>
            <p:cNvSpPr/>
            <p:nvPr/>
          </p:nvSpPr>
          <p:spPr>
            <a:xfrm>
              <a:off x="5645414" y="3010125"/>
              <a:ext cx="838659" cy="7778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A52BA49-C4CB-429F-805C-681078677220}"/>
                </a:ext>
              </a:extLst>
            </p:cNvPr>
            <p:cNvSpPr/>
            <p:nvPr/>
          </p:nvSpPr>
          <p:spPr>
            <a:xfrm rot="10800000">
              <a:off x="3391540" y="3674573"/>
              <a:ext cx="893465" cy="160805"/>
            </a:xfrm>
            <a:custGeom>
              <a:avLst/>
              <a:gdLst>
                <a:gd name="connsiteX0" fmla="*/ 0 w 552450"/>
                <a:gd name="connsiteY0" fmla="*/ 6831 h 6831"/>
                <a:gd name="connsiteX1" fmla="*/ 552450 w 552450"/>
                <a:gd name="connsiteY1" fmla="*/ 3656 h 6831"/>
                <a:gd name="connsiteX0" fmla="*/ 0 w 10000"/>
                <a:gd name="connsiteY0" fmla="*/ 54916 h 54916"/>
                <a:gd name="connsiteX1" fmla="*/ 10000 w 10000"/>
                <a:gd name="connsiteY1" fmla="*/ 50268 h 54916"/>
                <a:gd name="connsiteX0" fmla="*/ 0 w 10000"/>
                <a:gd name="connsiteY0" fmla="*/ 83916 h 83916"/>
                <a:gd name="connsiteX1" fmla="*/ 10000 w 10000"/>
                <a:gd name="connsiteY1" fmla="*/ 79268 h 83916"/>
                <a:gd name="connsiteX0" fmla="*/ 0 w 10000"/>
                <a:gd name="connsiteY0" fmla="*/ 110795 h 110795"/>
                <a:gd name="connsiteX1" fmla="*/ 10000 w 10000"/>
                <a:gd name="connsiteY1" fmla="*/ 106147 h 110795"/>
                <a:gd name="connsiteX0" fmla="*/ 0 w 10000"/>
                <a:gd name="connsiteY0" fmla="*/ 102110 h 102110"/>
                <a:gd name="connsiteX1" fmla="*/ 10000 w 10000"/>
                <a:gd name="connsiteY1" fmla="*/ 97462 h 10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102110">
                  <a:moveTo>
                    <a:pt x="0" y="102110"/>
                  </a:moveTo>
                  <a:cubicBezTo>
                    <a:pt x="2941" y="-3244"/>
                    <a:pt x="5795" y="-59793"/>
                    <a:pt x="10000" y="97462"/>
                  </a:cubicBezTo>
                </a:path>
              </a:pathLst>
            </a:custGeom>
            <a:noFill/>
            <a:ln w="57150" cap="rnd">
              <a:solidFill>
                <a:schemeClr val="accent2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70232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249606"/>
                  </p:ext>
                </p:extLst>
              </p:nvPr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366" name="Rectangle: Rounded Corners 365">
            <a:extLst>
              <a:ext uri="{FF2B5EF4-FFF2-40B4-BE49-F238E27FC236}">
                <a16:creationId xmlns:a16="http://schemas.microsoft.com/office/drawing/2014/main" id="{E9B7E32B-B606-4E9F-9618-E0F261D3E93E}"/>
              </a:ext>
            </a:extLst>
          </p:cNvPr>
          <p:cNvSpPr/>
          <p:nvPr/>
        </p:nvSpPr>
        <p:spPr>
          <a:xfrm>
            <a:off x="8326807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7C2D7DC5-7AC4-41CD-9131-52D2B64B4456}"/>
              </a:ext>
            </a:extLst>
          </p:cNvPr>
          <p:cNvGrpSpPr/>
          <p:nvPr/>
        </p:nvGrpSpPr>
        <p:grpSpPr>
          <a:xfrm>
            <a:off x="13158547" y="2190037"/>
            <a:ext cx="1077932" cy="1076788"/>
            <a:chOff x="4322454" y="2326306"/>
            <a:chExt cx="2121384" cy="2119132"/>
          </a:xfrm>
        </p:grpSpPr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FB2A1014-1386-466B-9B94-5B8CD83F0E81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DACCCF36-13B3-48F9-A4C4-9939A0BB859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BDC04881-7343-478C-927E-8548A72356EF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86E272C-4DC1-49D9-BF85-7B868B0B347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739008BE-03BC-4A52-9C66-1E326DD85D1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0B34343-BE11-432E-8ABE-ABB9A52C2CB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5780743B-DC13-4AA2-B03B-1A38674DD52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F4E257A9-4D51-4735-A325-57A1308758ED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A8ABB1D-E4BB-4AE6-B7EC-4F9353662B0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E816D3AE-1385-4592-9698-3B3FB2B0A00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3C56F58-1DCD-4469-9FF1-A24F1FABDE2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1E744B1-A5B3-45AB-8B0D-1119F4698B9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89449E09-3591-47FB-8213-9EFA321477F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E433975F-6460-4600-A35B-FFC82805B7E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0EC28E8-0B1A-4C19-8C22-4307236DD7E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7C20CA22-B345-41CE-9B88-EA08D3F1A1A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A3AC9-45B9-478B-B46A-CA5ADE239F94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AB2BA104-3AED-4844-98A6-1C7BAB8237CE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BDB1AA55-05E3-4D50-902E-D02DE850DA23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5BC12A25-212B-4C77-9940-507F74361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B2D65A16-543F-419B-879C-C2CC2EF61A7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8CE85C72-F307-4145-BAFE-F8EB986482E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012A8789-6E27-4762-B268-B7C0A562F28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CB6B1143-FE6F-4F12-A683-386D7C3B430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0390D2D-44A1-4A3B-AEF9-5095662066F6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33E96015-D72B-48C3-B253-F5F672A14E3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392C6917-767C-4BCA-B194-A57AA7E04CE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A872FB89-0B5C-41E0-A061-5358D91E36B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473821C0-94CD-45A8-B9B1-5B55898A839B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20BA717F-63EB-4FF6-9E96-1DCAB1A50EE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54F1F069-3821-4EA2-A8F1-5405AB30E703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0A2656D0-5CA9-43F5-A87C-CA9C970DE91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DA09357-86A3-4661-A7F0-230C53D351E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9CD057D1-9485-407C-B348-AF2A6B4F354A}"/>
              </a:ext>
            </a:extLst>
          </p:cNvPr>
          <p:cNvSpPr/>
          <p:nvPr/>
        </p:nvSpPr>
        <p:spPr>
          <a:xfrm>
            <a:off x="13368949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902F97F-C0B6-4742-8A1F-F354DE377A62}"/>
              </a:ext>
            </a:extLst>
          </p:cNvPr>
          <p:cNvGrpSpPr/>
          <p:nvPr/>
        </p:nvGrpSpPr>
        <p:grpSpPr>
          <a:xfrm>
            <a:off x="13389912" y="2836580"/>
            <a:ext cx="240902" cy="45719"/>
            <a:chOff x="3494087" y="1512707"/>
            <a:chExt cx="460682" cy="143545"/>
          </a:xfrm>
        </p:grpSpPr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F3FF620-F6BF-4987-9E02-160BA06EFB3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20A8F5B-C567-4C2B-AE4D-D99555FB970A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9DB4293-303B-4C8C-A0B9-ED4217D7E1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Oval 405">
            <a:extLst>
              <a:ext uri="{FF2B5EF4-FFF2-40B4-BE49-F238E27FC236}">
                <a16:creationId xmlns:a16="http://schemas.microsoft.com/office/drawing/2014/main" id="{905770A9-E99C-4673-BFEF-C3448CDC24A9}"/>
              </a:ext>
            </a:extLst>
          </p:cNvPr>
          <p:cNvSpPr/>
          <p:nvPr/>
        </p:nvSpPr>
        <p:spPr>
          <a:xfrm rot="10800000">
            <a:off x="13630843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BB2F996-5CA7-4EB1-AE57-8C32A76067D8}"/>
              </a:ext>
            </a:extLst>
          </p:cNvPr>
          <p:cNvGrpSpPr/>
          <p:nvPr/>
        </p:nvGrpSpPr>
        <p:grpSpPr>
          <a:xfrm>
            <a:off x="13920893" y="2889671"/>
            <a:ext cx="91463" cy="140928"/>
            <a:chOff x="4439732" y="1735257"/>
            <a:chExt cx="249650" cy="266260"/>
          </a:xfrm>
        </p:grpSpPr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C0703398-AB44-4F6D-9E8C-6EF3CE075F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B781C3D-2DA2-4ACE-BD0D-DA1CDC46B6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" name="Oval 409">
            <a:extLst>
              <a:ext uri="{FF2B5EF4-FFF2-40B4-BE49-F238E27FC236}">
                <a16:creationId xmlns:a16="http://schemas.microsoft.com/office/drawing/2014/main" id="{F247CDBD-8597-4FE2-8B0B-22EAE7BFF774}"/>
              </a:ext>
            </a:extLst>
          </p:cNvPr>
          <p:cNvSpPr/>
          <p:nvPr/>
        </p:nvSpPr>
        <p:spPr>
          <a:xfrm rot="5400000">
            <a:off x="13875634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A91866F-BB0E-4105-9047-8BCE1C9A1DB7}"/>
              </a:ext>
            </a:extLst>
          </p:cNvPr>
          <p:cNvGrpSpPr/>
          <p:nvPr/>
        </p:nvGrpSpPr>
        <p:grpSpPr>
          <a:xfrm rot="16200000">
            <a:off x="13611438" y="2418221"/>
            <a:ext cx="150485" cy="140928"/>
            <a:chOff x="4439732" y="1735257"/>
            <a:chExt cx="249650" cy="266260"/>
          </a:xfrm>
        </p:grpSpPr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F9529AB-ABAB-47DE-A436-1BAC3565333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356AE1-C1E5-4633-8D9C-9237E11E0EF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" name="Oval 413">
            <a:extLst>
              <a:ext uri="{FF2B5EF4-FFF2-40B4-BE49-F238E27FC236}">
                <a16:creationId xmlns:a16="http://schemas.microsoft.com/office/drawing/2014/main" id="{E76F86E6-AA59-4F5F-8766-D6297D539123}"/>
              </a:ext>
            </a:extLst>
          </p:cNvPr>
          <p:cNvSpPr/>
          <p:nvPr/>
        </p:nvSpPr>
        <p:spPr>
          <a:xfrm>
            <a:off x="13530086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A6120399-0EC3-4DD8-9D19-59D2B3FD7AA8}"/>
              </a:ext>
            </a:extLst>
          </p:cNvPr>
          <p:cNvGrpSpPr/>
          <p:nvPr/>
        </p:nvGrpSpPr>
        <p:grpSpPr>
          <a:xfrm>
            <a:off x="13757145" y="2588527"/>
            <a:ext cx="258856" cy="90000"/>
            <a:chOff x="4268071" y="1075055"/>
            <a:chExt cx="482298" cy="197661"/>
          </a:xfrm>
        </p:grpSpPr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C01266A2-6BA1-4D52-93FB-9831B074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90B6A29-8B0A-43AC-A810-83989FFA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Oval 417">
            <a:extLst>
              <a:ext uri="{FF2B5EF4-FFF2-40B4-BE49-F238E27FC236}">
                <a16:creationId xmlns:a16="http://schemas.microsoft.com/office/drawing/2014/main" id="{1BB14896-E54B-40AD-A713-92C606D8041D}"/>
              </a:ext>
            </a:extLst>
          </p:cNvPr>
          <p:cNvSpPr/>
          <p:nvPr/>
        </p:nvSpPr>
        <p:spPr>
          <a:xfrm>
            <a:off x="13690742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EE2FADDF-34AA-4358-A6C1-BC8676B4C4B1}"/>
              </a:ext>
            </a:extLst>
          </p:cNvPr>
          <p:cNvSpPr/>
          <p:nvPr/>
        </p:nvSpPr>
        <p:spPr>
          <a:xfrm>
            <a:off x="13460266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80B4D0E5-8A62-46F2-B061-E2ECC92FD8E6}"/>
              </a:ext>
            </a:extLst>
          </p:cNvPr>
          <p:cNvSpPr/>
          <p:nvPr/>
        </p:nvSpPr>
        <p:spPr>
          <a:xfrm>
            <a:off x="13844026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CEF03D43-9568-4CA9-BFA6-80FAFC25D5D1}"/>
              </a:ext>
            </a:extLst>
          </p:cNvPr>
          <p:cNvSpPr/>
          <p:nvPr/>
        </p:nvSpPr>
        <p:spPr>
          <a:xfrm>
            <a:off x="13894013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6CC7E0E4-5033-42B4-96F7-E57F10F58447}"/>
              </a:ext>
            </a:extLst>
          </p:cNvPr>
          <p:cNvSpPr/>
          <p:nvPr/>
        </p:nvSpPr>
        <p:spPr>
          <a:xfrm>
            <a:off x="13528411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3B2A06F-F8FB-4F0A-9F52-1FD8982E3F07}"/>
              </a:ext>
            </a:extLst>
          </p:cNvPr>
          <p:cNvGrpSpPr/>
          <p:nvPr/>
        </p:nvGrpSpPr>
        <p:grpSpPr>
          <a:xfrm>
            <a:off x="13173686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7350829-6460-4BF1-9F15-C8085A9BEAAD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1594B3DF-E4D2-4D0C-9950-0399302FFAE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DFDFCAA3-C7EE-48FE-9737-42C94827F77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1E4E75C7-D1D4-4C59-B40F-8EEAA973430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BF2570BA-4BFF-4836-ABBA-82F298B7D40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B9663162-9C3A-4632-8849-3E6F80D57534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79B9259-A790-4C21-9713-9E14E79BE23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44B11223-C291-49A2-87FC-FC0A51F8F895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F8E2C683-025B-4276-9139-5048875A44A3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E3B730F9-961F-47ED-B870-D0CFF180E4C8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3FAF032E-95A2-441B-804F-32CEF5FD76F7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69E86DED-D3AC-4B9B-A2DB-80EC2DEDCC4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23C9CE26-84D2-43B5-934F-8CD2765CC03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99DB840-759E-4234-B63A-05B653D94B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5B614F2-EA45-4445-B847-3EDF5E39FA4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39F72C98-C136-4D36-ABF7-30FEDB1B6647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CE53A1B-5C4C-418C-AF71-124157664C17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D0C9A048-E0AF-4B17-9A3E-3650493356F9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01E55F1B-C40D-4CBD-A15C-7CEECF84C9E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6D988551-5BC8-4D67-999F-E7CFDA3D93A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BC6EEE0B-8E78-478E-84D2-BF2CD9DD952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4D3E41D4-D43C-40E8-A150-50F5C700179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EB510E30-3502-420E-89B9-7CE95AAEEB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AA08439D-CE28-4515-A7D2-FA69521617CA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EEE8E0C5-94F8-49C4-8AEE-733459031B7D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7BB49B93-B421-4A21-AF47-3B55713C61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5027D036-9361-4A1B-A1C8-AC656D6D3B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B9B44868-B9FC-4870-BE73-2A16DE9DBCFE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02314525-83E0-48D2-850D-16136026325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6C16FB0B-4006-4BDD-AFE4-E9E6A10CE0D6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70C95CE8-6F31-4284-9F32-A07138BD2041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A4CB9ECB-72FD-4084-AF18-3B25C534D0C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24D99A1-958C-423E-8E6F-09A4075E3351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9DD06C30-7021-48AC-AFFC-3184966207AE}"/>
              </a:ext>
            </a:extLst>
          </p:cNvPr>
          <p:cNvSpPr/>
          <p:nvPr/>
        </p:nvSpPr>
        <p:spPr>
          <a:xfrm>
            <a:off x="13384088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00D36624-6A72-4CD6-BFA6-D02664629937}"/>
              </a:ext>
            </a:extLst>
          </p:cNvPr>
          <p:cNvGrpSpPr/>
          <p:nvPr/>
        </p:nvGrpSpPr>
        <p:grpSpPr>
          <a:xfrm>
            <a:off x="13405051" y="4215886"/>
            <a:ext cx="240902" cy="45719"/>
            <a:chOff x="3494087" y="1512707"/>
            <a:chExt cx="460682" cy="143545"/>
          </a:xfrm>
        </p:grpSpPr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A32A1160-7698-4953-A6BE-65CA9D3D070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5B13C86-DB06-43DF-88CE-DC1256BE57AB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976ED0F-A9D5-424D-A491-3CB0E9407047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Oval 461">
            <a:extLst>
              <a:ext uri="{FF2B5EF4-FFF2-40B4-BE49-F238E27FC236}">
                <a16:creationId xmlns:a16="http://schemas.microsoft.com/office/drawing/2014/main" id="{148DED37-0D0F-425D-BBB7-6B738B9411E9}"/>
              </a:ext>
            </a:extLst>
          </p:cNvPr>
          <p:cNvSpPr/>
          <p:nvPr/>
        </p:nvSpPr>
        <p:spPr>
          <a:xfrm rot="10800000">
            <a:off x="13645982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7C0A5C0-38B8-4314-8506-99E83E06C33E}"/>
              </a:ext>
            </a:extLst>
          </p:cNvPr>
          <p:cNvGrpSpPr/>
          <p:nvPr/>
        </p:nvGrpSpPr>
        <p:grpSpPr>
          <a:xfrm>
            <a:off x="13936032" y="4268977"/>
            <a:ext cx="91463" cy="140928"/>
            <a:chOff x="4439732" y="1735257"/>
            <a:chExt cx="249650" cy="266260"/>
          </a:xfrm>
        </p:grpSpPr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E9C9799B-12E1-43BE-904A-CFBB983A174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2B8C5C-A0BE-4AAC-8EA6-B63998D28A3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Oval 465">
            <a:extLst>
              <a:ext uri="{FF2B5EF4-FFF2-40B4-BE49-F238E27FC236}">
                <a16:creationId xmlns:a16="http://schemas.microsoft.com/office/drawing/2014/main" id="{92070A22-2AC2-445F-B934-7C43CD5B8411}"/>
              </a:ext>
            </a:extLst>
          </p:cNvPr>
          <p:cNvSpPr/>
          <p:nvPr/>
        </p:nvSpPr>
        <p:spPr>
          <a:xfrm rot="5400000">
            <a:off x="13890773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709A2B6-505A-433A-A538-6D60099D50CD}"/>
              </a:ext>
            </a:extLst>
          </p:cNvPr>
          <p:cNvGrpSpPr/>
          <p:nvPr/>
        </p:nvGrpSpPr>
        <p:grpSpPr>
          <a:xfrm rot="16200000">
            <a:off x="13626577" y="3797527"/>
            <a:ext cx="150485" cy="140928"/>
            <a:chOff x="4439732" y="1735257"/>
            <a:chExt cx="249650" cy="266260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FEA76CD-5201-4B68-90FD-EFF992802A9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9484AED1-1FD4-4AD9-930B-E8D1BB16CAC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0" name="Oval 469">
            <a:extLst>
              <a:ext uri="{FF2B5EF4-FFF2-40B4-BE49-F238E27FC236}">
                <a16:creationId xmlns:a16="http://schemas.microsoft.com/office/drawing/2014/main" id="{BF9F67AC-3D4B-4615-9CB4-F77571F3645E}"/>
              </a:ext>
            </a:extLst>
          </p:cNvPr>
          <p:cNvSpPr/>
          <p:nvPr/>
        </p:nvSpPr>
        <p:spPr>
          <a:xfrm>
            <a:off x="13545225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5822885E-434D-4A19-B7EF-FA6626F44D87}"/>
              </a:ext>
            </a:extLst>
          </p:cNvPr>
          <p:cNvGrpSpPr/>
          <p:nvPr/>
        </p:nvGrpSpPr>
        <p:grpSpPr>
          <a:xfrm>
            <a:off x="13772284" y="3967833"/>
            <a:ext cx="258856" cy="90000"/>
            <a:chOff x="4268071" y="1075055"/>
            <a:chExt cx="482298" cy="197661"/>
          </a:xfrm>
        </p:grpSpPr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5A26999F-2A31-49D4-AF49-29EA2EB66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368578B-2C16-4F63-A295-C0215DE11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4" name="Oval 473">
            <a:extLst>
              <a:ext uri="{FF2B5EF4-FFF2-40B4-BE49-F238E27FC236}">
                <a16:creationId xmlns:a16="http://schemas.microsoft.com/office/drawing/2014/main" id="{38B9908A-3388-44DA-901D-EF1112B146E3}"/>
              </a:ext>
            </a:extLst>
          </p:cNvPr>
          <p:cNvSpPr/>
          <p:nvPr/>
        </p:nvSpPr>
        <p:spPr>
          <a:xfrm>
            <a:off x="13705881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D632885-0B33-40BF-8DD4-E5AE31002818}"/>
              </a:ext>
            </a:extLst>
          </p:cNvPr>
          <p:cNvSpPr/>
          <p:nvPr/>
        </p:nvSpPr>
        <p:spPr>
          <a:xfrm>
            <a:off x="13475405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C2EFD361-8402-4928-BC8F-550DA45B92B0}"/>
              </a:ext>
            </a:extLst>
          </p:cNvPr>
          <p:cNvSpPr/>
          <p:nvPr/>
        </p:nvSpPr>
        <p:spPr>
          <a:xfrm>
            <a:off x="13859165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9FAD2C6A-6C0A-487F-BDD3-55FB22DF0FC4}"/>
              </a:ext>
            </a:extLst>
          </p:cNvPr>
          <p:cNvSpPr/>
          <p:nvPr/>
        </p:nvSpPr>
        <p:spPr>
          <a:xfrm>
            <a:off x="13909152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686C280-8791-45D5-8503-EDEB5512C37A}"/>
              </a:ext>
            </a:extLst>
          </p:cNvPr>
          <p:cNvSpPr/>
          <p:nvPr/>
        </p:nvSpPr>
        <p:spPr>
          <a:xfrm>
            <a:off x="13543550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9" name="Rectangle: Rounded Corners 478">
            <a:extLst>
              <a:ext uri="{FF2B5EF4-FFF2-40B4-BE49-F238E27FC236}">
                <a16:creationId xmlns:a16="http://schemas.microsoft.com/office/drawing/2014/main" id="{685802A1-3041-43F0-B78E-6205B39F4191}"/>
              </a:ext>
            </a:extLst>
          </p:cNvPr>
          <p:cNvSpPr/>
          <p:nvPr/>
        </p:nvSpPr>
        <p:spPr>
          <a:xfrm>
            <a:off x="8411107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5F89A26-400D-4E8F-BF1C-5A9D603D2E34}"/>
              </a:ext>
            </a:extLst>
          </p:cNvPr>
          <p:cNvSpPr/>
          <p:nvPr/>
        </p:nvSpPr>
        <p:spPr>
          <a:xfrm>
            <a:off x="8608076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345B0524-974C-4439-9643-706CE82C73E7}"/>
              </a:ext>
            </a:extLst>
          </p:cNvPr>
          <p:cNvGrpSpPr/>
          <p:nvPr/>
        </p:nvGrpSpPr>
        <p:grpSpPr>
          <a:xfrm>
            <a:off x="8712394" y="2308489"/>
            <a:ext cx="508416" cy="508136"/>
            <a:chOff x="6728636" y="653558"/>
            <a:chExt cx="421289" cy="421057"/>
          </a:xfrm>
        </p:grpSpPr>
        <p:sp>
          <p:nvSpPr>
            <p:cNvPr id="482" name="Teardrop 481">
              <a:extLst>
                <a:ext uri="{FF2B5EF4-FFF2-40B4-BE49-F238E27FC236}">
                  <a16:creationId xmlns:a16="http://schemas.microsoft.com/office/drawing/2014/main" id="{644369B2-CF97-43CE-92B3-A6D22FD772C8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3" name="Teardrop 482">
              <a:extLst>
                <a:ext uri="{FF2B5EF4-FFF2-40B4-BE49-F238E27FC236}">
                  <a16:creationId xmlns:a16="http://schemas.microsoft.com/office/drawing/2014/main" id="{2E93CBE5-5710-4B49-97AD-0A8BB615F5BB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4" name="Teardrop 483">
              <a:extLst>
                <a:ext uri="{FF2B5EF4-FFF2-40B4-BE49-F238E27FC236}">
                  <a16:creationId xmlns:a16="http://schemas.microsoft.com/office/drawing/2014/main" id="{DAB22780-D4D7-4EE8-A40C-DF5130608C86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85" name="Teardrop 484">
              <a:extLst>
                <a:ext uri="{FF2B5EF4-FFF2-40B4-BE49-F238E27FC236}">
                  <a16:creationId xmlns:a16="http://schemas.microsoft.com/office/drawing/2014/main" id="{D3470567-D0FD-4B6B-A5BA-01ADD4336B8C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486" name="Oval 485">
            <a:extLst>
              <a:ext uri="{FF2B5EF4-FFF2-40B4-BE49-F238E27FC236}">
                <a16:creationId xmlns:a16="http://schemas.microsoft.com/office/drawing/2014/main" id="{47278FC7-C895-41B8-B404-93024A068839}"/>
              </a:ext>
            </a:extLst>
          </p:cNvPr>
          <p:cNvSpPr/>
          <p:nvPr/>
        </p:nvSpPr>
        <p:spPr>
          <a:xfrm>
            <a:off x="8906928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AA373378-F8FD-4785-B0EE-71E3CCCC60F4}"/>
              </a:ext>
            </a:extLst>
          </p:cNvPr>
          <p:cNvSpPr/>
          <p:nvPr/>
        </p:nvSpPr>
        <p:spPr>
          <a:xfrm>
            <a:off x="9518041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EF1049C-CAA5-41AA-B20C-1D7D8E3C7720}"/>
              </a:ext>
            </a:extLst>
          </p:cNvPr>
          <p:cNvSpPr/>
          <p:nvPr/>
        </p:nvSpPr>
        <p:spPr>
          <a:xfrm>
            <a:off x="9654369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62A6EA5D-4C5A-478F-9499-B5246A660DE0}"/>
              </a:ext>
            </a:extLst>
          </p:cNvPr>
          <p:cNvSpPr/>
          <p:nvPr/>
        </p:nvSpPr>
        <p:spPr>
          <a:xfrm>
            <a:off x="10802061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19EE371-D525-4052-B9D8-D58D65B9FC11}"/>
              </a:ext>
            </a:extLst>
          </p:cNvPr>
          <p:cNvSpPr/>
          <p:nvPr/>
        </p:nvSpPr>
        <p:spPr>
          <a:xfrm>
            <a:off x="10802061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23F365F-6275-47CD-93F3-BFD38F1507F8}"/>
              </a:ext>
            </a:extLst>
          </p:cNvPr>
          <p:cNvSpPr/>
          <p:nvPr/>
        </p:nvSpPr>
        <p:spPr>
          <a:xfrm>
            <a:off x="10799840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368E54DC-8F99-4B50-B818-4F37E2054913}"/>
              </a:ext>
            </a:extLst>
          </p:cNvPr>
          <p:cNvSpPr/>
          <p:nvPr/>
        </p:nvSpPr>
        <p:spPr>
          <a:xfrm>
            <a:off x="10802592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3" name="Rectangle: Rounded Corners 492">
            <a:extLst>
              <a:ext uri="{FF2B5EF4-FFF2-40B4-BE49-F238E27FC236}">
                <a16:creationId xmlns:a16="http://schemas.microsoft.com/office/drawing/2014/main" id="{7A18F92C-CA75-4FC1-B07A-4D1CB5B3F284}"/>
              </a:ext>
            </a:extLst>
          </p:cNvPr>
          <p:cNvSpPr/>
          <p:nvPr/>
        </p:nvSpPr>
        <p:spPr>
          <a:xfrm>
            <a:off x="10802592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94" name="Rectangle: Rounded Corners 493">
            <a:extLst>
              <a:ext uri="{FF2B5EF4-FFF2-40B4-BE49-F238E27FC236}">
                <a16:creationId xmlns:a16="http://schemas.microsoft.com/office/drawing/2014/main" id="{81262645-32E7-478B-8EA7-B1467256732E}"/>
              </a:ext>
            </a:extLst>
          </p:cNvPr>
          <p:cNvSpPr/>
          <p:nvPr/>
        </p:nvSpPr>
        <p:spPr>
          <a:xfrm>
            <a:off x="10799840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495" name="Graphic 494">
            <a:extLst>
              <a:ext uri="{FF2B5EF4-FFF2-40B4-BE49-F238E27FC236}">
                <a16:creationId xmlns:a16="http://schemas.microsoft.com/office/drawing/2014/main" id="{DEB38866-AC7A-4348-9340-7685B9EF1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6" name="Graphic 495">
            <a:extLst>
              <a:ext uri="{FF2B5EF4-FFF2-40B4-BE49-F238E27FC236}">
                <a16:creationId xmlns:a16="http://schemas.microsoft.com/office/drawing/2014/main" id="{BF9E6458-FABA-43CB-AD70-6A3EF4F29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4044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F93693BB-6EEE-491F-88FE-62C35625D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8" name="Graphic 497">
            <a:extLst>
              <a:ext uri="{FF2B5EF4-FFF2-40B4-BE49-F238E27FC236}">
                <a16:creationId xmlns:a16="http://schemas.microsoft.com/office/drawing/2014/main" id="{CCA8DF06-3710-40B0-B21E-CB1026A12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2790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5AC5F69-897F-4742-AAEF-C6EE9F52179E}"/>
              </a:ext>
            </a:extLst>
          </p:cNvPr>
          <p:cNvGrpSpPr/>
          <p:nvPr/>
        </p:nvGrpSpPr>
        <p:grpSpPr>
          <a:xfrm rot="535198">
            <a:off x="10660707" y="3428607"/>
            <a:ext cx="493672" cy="111446"/>
            <a:chOff x="313065" y="4874207"/>
            <a:chExt cx="570886" cy="128877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109B168-6763-4CDD-AFD6-192BC43D3A9C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4A041997-1B0A-4259-8257-F3B144D23F20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E91FE050-CF58-4045-AE9D-89F6F99744AC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E4DF051-29F4-4653-843D-F1FF5B4511C4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3AE0CC3-EAB8-4A0C-87BD-3BEACD6FEB30}"/>
              </a:ext>
            </a:extLst>
          </p:cNvPr>
          <p:cNvGrpSpPr/>
          <p:nvPr/>
        </p:nvGrpSpPr>
        <p:grpSpPr>
          <a:xfrm rot="535198">
            <a:off x="10655053" y="4218051"/>
            <a:ext cx="493672" cy="111446"/>
            <a:chOff x="313065" y="4874207"/>
            <a:chExt cx="570886" cy="128877"/>
          </a:xfrm>
        </p:grpSpPr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DDC3D80D-531F-4A4C-8209-171501B6B0A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884453E-6BF3-49DB-919E-7FCD3ECFC35F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7C54B33-7733-40E3-B561-C8F7FB6A6C4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6CDC42E1-86C6-4D6C-AB4F-84E78F35F6FB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CB490A4-1996-4C76-89E3-94AD41BC8F17}"/>
              </a:ext>
            </a:extLst>
          </p:cNvPr>
          <p:cNvGrpSpPr/>
          <p:nvPr/>
        </p:nvGrpSpPr>
        <p:grpSpPr>
          <a:xfrm rot="535198">
            <a:off x="11744438" y="3425426"/>
            <a:ext cx="493672" cy="111446"/>
            <a:chOff x="313065" y="4874207"/>
            <a:chExt cx="570886" cy="128877"/>
          </a:xfrm>
        </p:grpSpPr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9F52C4A2-2D59-4743-9A86-991004F8ABF3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9E82D9F-DDFC-4800-9628-D52E2DCBBFC3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FED0B3E3-2879-4B42-AAB8-86B4AF87AD2A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15170A87-4A35-4EDE-880F-A4C16A08F527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850B0C38-9F05-44C8-B7CA-93EDF063D19D}"/>
              </a:ext>
            </a:extLst>
          </p:cNvPr>
          <p:cNvGrpSpPr/>
          <p:nvPr/>
        </p:nvGrpSpPr>
        <p:grpSpPr>
          <a:xfrm rot="535198">
            <a:off x="11740061" y="4221988"/>
            <a:ext cx="493672" cy="111446"/>
            <a:chOff x="313065" y="4874207"/>
            <a:chExt cx="570886" cy="128877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C778C11B-6070-4A30-A3AC-BF66EA68E8A8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6A653F7-963F-442D-8214-E6772DD7650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B673C59-DF1C-4619-9156-84DE77061733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774310A2-0886-4873-929C-12F07DC179C6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519" name="Rectangle 518">
            <a:extLst>
              <a:ext uri="{FF2B5EF4-FFF2-40B4-BE49-F238E27FC236}">
                <a16:creationId xmlns:a16="http://schemas.microsoft.com/office/drawing/2014/main" id="{C154B7AD-85DF-4DD7-A3B8-6E6D127B24FD}"/>
              </a:ext>
            </a:extLst>
          </p:cNvPr>
          <p:cNvSpPr/>
          <p:nvPr/>
        </p:nvSpPr>
        <p:spPr>
          <a:xfrm>
            <a:off x="10857138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D69C34F5-1365-4136-9A37-FC270D90360D}"/>
              </a:ext>
            </a:extLst>
          </p:cNvPr>
          <p:cNvSpPr/>
          <p:nvPr/>
        </p:nvSpPr>
        <p:spPr>
          <a:xfrm>
            <a:off x="10857138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A833F1FD-9DEF-4C79-87B7-30A34E7C6B85}"/>
              </a:ext>
            </a:extLst>
          </p:cNvPr>
          <p:cNvSpPr/>
          <p:nvPr/>
        </p:nvSpPr>
        <p:spPr>
          <a:xfrm>
            <a:off x="10854651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10189A03-B8B0-4989-82DB-8C08B3D51FAA}"/>
              </a:ext>
            </a:extLst>
          </p:cNvPr>
          <p:cNvSpPr/>
          <p:nvPr/>
        </p:nvSpPr>
        <p:spPr>
          <a:xfrm>
            <a:off x="10854928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80EDCD8-AC5D-49A0-AA08-8F08F2A65EC5}"/>
              </a:ext>
            </a:extLst>
          </p:cNvPr>
          <p:cNvSpPr/>
          <p:nvPr/>
        </p:nvSpPr>
        <p:spPr>
          <a:xfrm>
            <a:off x="10853523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0AA11B8E-758F-462E-B4A5-912870CCD6B4}"/>
              </a:ext>
            </a:extLst>
          </p:cNvPr>
          <p:cNvSpPr/>
          <p:nvPr/>
        </p:nvSpPr>
        <p:spPr>
          <a:xfrm>
            <a:off x="10853523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525" name="Graphic 524">
            <a:extLst>
              <a:ext uri="{FF2B5EF4-FFF2-40B4-BE49-F238E27FC236}">
                <a16:creationId xmlns:a16="http://schemas.microsoft.com/office/drawing/2014/main" id="{8266B36D-27FE-42A7-8B3D-E2AB2051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52412" y="3965582"/>
            <a:ext cx="825826" cy="825826"/>
          </a:xfrm>
          <a:prstGeom prst="rect">
            <a:avLst/>
          </a:prstGeom>
        </p:spPr>
      </p:pic>
      <p:pic>
        <p:nvPicPr>
          <p:cNvPr id="526" name="Graphic 525">
            <a:extLst>
              <a:ext uri="{FF2B5EF4-FFF2-40B4-BE49-F238E27FC236}">
                <a16:creationId xmlns:a16="http://schemas.microsoft.com/office/drawing/2014/main" id="{795CB924-18CD-49AE-86B4-7CB1669C5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7815">
            <a:off x="9738441" y="3257636"/>
            <a:ext cx="825826" cy="825826"/>
          </a:xfrm>
          <a:prstGeom prst="rect">
            <a:avLst/>
          </a:prstGeom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DA6A689B-CD84-4B51-B911-20518C1F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7023" y="3113415"/>
            <a:ext cx="1762527" cy="1762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A965AF-DA71-4E91-94B0-C05C433BC09D}"/>
              </a:ext>
            </a:extLst>
          </p:cNvPr>
          <p:cNvSpPr/>
          <p:nvPr/>
        </p:nvSpPr>
        <p:spPr>
          <a:xfrm>
            <a:off x="11234056" y="153567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401" grpId="0" animBg="1"/>
      <p:bldP spid="406" grpId="0" animBg="1"/>
      <p:bldP spid="410" grpId="0" animBg="1"/>
      <p:bldP spid="414" grpId="0" animBg="1"/>
      <p:bldP spid="418" grpId="0" animBg="1"/>
      <p:bldP spid="419" grpId="0" animBg="1"/>
      <p:bldP spid="420" grpId="0" animBg="1"/>
      <p:bldP spid="421" grpId="0" animBg="1"/>
      <p:bldP spid="422" grpId="0" animBg="1"/>
      <p:bldP spid="457" grpId="0" animBg="1"/>
      <p:bldP spid="462" grpId="0" animBg="1"/>
      <p:bldP spid="466" grpId="0" animBg="1"/>
      <p:bldP spid="470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91938" y="1409478"/>
              <a:ext cx="5538061" cy="40390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38061" cy="403904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3" ay="37" az="-539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855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erver symbol">
                <a:extLst>
                  <a:ext uri="{FF2B5EF4-FFF2-40B4-BE49-F238E27FC236}">
                    <a16:creationId xmlns:a16="http://schemas.microsoft.com/office/drawing/2014/main" id="{EE2AC47C-2B74-48BF-9E62-C4D3ECC6C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1938" y="1409478"/>
                <a:ext cx="5538061" cy="403904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DC0844-7253-4AAC-A6D9-44BA28DAB324}"/>
              </a:ext>
            </a:extLst>
          </p:cNvPr>
          <p:cNvSpPr/>
          <p:nvPr/>
        </p:nvSpPr>
        <p:spPr>
          <a:xfrm>
            <a:off x="2042119" y="1972273"/>
            <a:ext cx="6210016" cy="2941107"/>
          </a:xfrm>
          <a:prstGeom prst="roundRect">
            <a:avLst>
              <a:gd name="adj" fmla="val 5828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EC8B-D364-41C5-851F-527684708414}"/>
              </a:ext>
            </a:extLst>
          </p:cNvPr>
          <p:cNvGrpSpPr/>
          <p:nvPr/>
        </p:nvGrpSpPr>
        <p:grpSpPr>
          <a:xfrm>
            <a:off x="6873859" y="2190037"/>
            <a:ext cx="1077932" cy="1076788"/>
            <a:chOff x="4322454" y="2326306"/>
            <a:chExt cx="2121384" cy="21191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D68135-2002-4930-A951-2BA64E9A95A8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E165DE6-544B-44A6-B1D7-0E139A1F92C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F0D61CF-8F85-496D-B1B6-CAEA6734C3F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96ADF0-BB0B-4A29-9870-C5B3E34049F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46DA66-B742-47F7-92EC-59D1E2402C7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168FDC-2DF3-495C-AB15-59EE949394F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C8F896-5F15-421E-ACE6-9F869AEC348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302CA3F-1AFD-46DF-8412-0EB6A8855410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F8AB5D-A12E-44C2-AD12-C0E726C7EEBE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895EAFD-17F8-4555-AB5E-F475F2FF46DB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E34C9A1-CE21-4BD1-942C-A1296A0A0501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C5241-B2F1-45BB-8200-CA00F5F59BF0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047EF25-6919-404D-9928-A3C16441E9B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9AD244-D1EB-4820-AEE8-050DADCAA95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2B27B3B-E262-4B29-B1D2-DAD80D4D6005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8C2979C-D3AB-4B89-99AE-1C4CD159F8C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634963-F460-476B-9050-D6B64313B386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07FF0A-3C55-4F41-A323-87EB6523FEE3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F9CACF-CD9F-405C-8F95-4A4F6117E6A9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250A07-EF8C-4C17-BA0B-164ED740DFD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C5892C-4182-4ED3-A598-4978C0A8251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0936D5-B4D5-499A-B46B-3C42314E445E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74359F9-852D-4256-94D1-5F455BE96E68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551A26-F44A-4C26-98DD-5B19BC85785F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2D5114-8231-4FC6-99D7-5DBB463C23E7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EAFC8F2-D638-46F6-A15A-A3DF982209F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07F9930-8B3A-4226-83D8-28988AF8DA0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EEDE6B-844B-4652-8C4A-B6445035E1EA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B41B06-E9CB-4CC3-BB65-7A88021669DA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D75EB1-5433-4B4A-A9D9-FE14CC4148F7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BBBF27-C548-4305-8B87-409E3DC7A5BA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ACA376-FA2B-4E4A-BCF7-379810F0A1B8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BDAA57-A0E6-4A76-8F55-42E478973166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2980B9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8C007A-CAC0-4AEC-9C20-D9B9F1839AF4}"/>
              </a:ext>
            </a:extLst>
          </p:cNvPr>
          <p:cNvSpPr/>
          <p:nvPr/>
        </p:nvSpPr>
        <p:spPr>
          <a:xfrm>
            <a:off x="7084261" y="2404169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3498DB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4AD72-70E8-415B-B198-E1F6CDDF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161" y="1478110"/>
            <a:ext cx="3314987" cy="390177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FFD27-4234-4201-A226-991EDBD89484}"/>
              </a:ext>
            </a:extLst>
          </p:cNvPr>
          <p:cNvGrpSpPr/>
          <p:nvPr/>
        </p:nvGrpSpPr>
        <p:grpSpPr>
          <a:xfrm>
            <a:off x="7105224" y="2836580"/>
            <a:ext cx="240902" cy="45719"/>
            <a:chOff x="3494087" y="1512707"/>
            <a:chExt cx="460682" cy="1435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84458-C741-4E44-8232-C43199E465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4F8D20-9A23-4C22-B936-628F9CADAD59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9AE420-2762-43C4-A816-55F8D90A4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058CD76-65B1-4E97-ADF2-FD958267CDFA}"/>
              </a:ext>
            </a:extLst>
          </p:cNvPr>
          <p:cNvSpPr/>
          <p:nvPr/>
        </p:nvSpPr>
        <p:spPr>
          <a:xfrm rot="10800000">
            <a:off x="7346155" y="2838107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20A4C8-51F6-4F8D-936B-3A6C3FC1DA36}"/>
              </a:ext>
            </a:extLst>
          </p:cNvPr>
          <p:cNvGrpSpPr/>
          <p:nvPr/>
        </p:nvGrpSpPr>
        <p:grpSpPr>
          <a:xfrm>
            <a:off x="7636205" y="2889671"/>
            <a:ext cx="91463" cy="140928"/>
            <a:chOff x="4439732" y="1735257"/>
            <a:chExt cx="249650" cy="2662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1FE368-8F53-4035-B1F6-801742CE4C7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462DD51-A33C-4A79-89A1-C4582DBB3B5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FE88026-0D3A-41C7-B18B-4BF438B1BE83}"/>
              </a:ext>
            </a:extLst>
          </p:cNvPr>
          <p:cNvSpPr/>
          <p:nvPr/>
        </p:nvSpPr>
        <p:spPr>
          <a:xfrm rot="5400000">
            <a:off x="7590946" y="2804008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121849-2314-46EF-A342-11D8F77512D5}"/>
              </a:ext>
            </a:extLst>
          </p:cNvPr>
          <p:cNvGrpSpPr/>
          <p:nvPr/>
        </p:nvGrpSpPr>
        <p:grpSpPr>
          <a:xfrm rot="16200000">
            <a:off x="7326750" y="2418221"/>
            <a:ext cx="150485" cy="140928"/>
            <a:chOff x="4439732" y="1735257"/>
            <a:chExt cx="249650" cy="26626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D6D3B9-612C-4253-B21D-B0BF2A8BF73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761A12-A183-4663-81F0-F465D6E8CA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23EC6B0-4A74-4638-BF8B-9284D742E42F}"/>
              </a:ext>
            </a:extLst>
          </p:cNvPr>
          <p:cNvSpPr/>
          <p:nvPr/>
        </p:nvSpPr>
        <p:spPr>
          <a:xfrm>
            <a:off x="7245398" y="2520755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73A5F9-DBE1-42CF-BF13-CBBC7F8F2ACF}"/>
              </a:ext>
            </a:extLst>
          </p:cNvPr>
          <p:cNvGrpSpPr/>
          <p:nvPr/>
        </p:nvGrpSpPr>
        <p:grpSpPr>
          <a:xfrm>
            <a:off x="7472457" y="2588527"/>
            <a:ext cx="258856" cy="90000"/>
            <a:chOff x="4268071" y="1075055"/>
            <a:chExt cx="482298" cy="19766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1856DF-EE8B-45DC-8DF7-88AD26C69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0E656F-42D9-4F18-8BFD-C107E183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377E5175-18D3-4735-9E66-E7DE9F6BD64D}"/>
              </a:ext>
            </a:extLst>
          </p:cNvPr>
          <p:cNvSpPr/>
          <p:nvPr/>
        </p:nvSpPr>
        <p:spPr>
          <a:xfrm>
            <a:off x="7406054" y="2649570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CDF997-8961-452F-9055-AED2A02E3ACC}"/>
              </a:ext>
            </a:extLst>
          </p:cNvPr>
          <p:cNvSpPr/>
          <p:nvPr/>
        </p:nvSpPr>
        <p:spPr>
          <a:xfrm>
            <a:off x="7175578" y="2716638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EB92E6-57E7-47E4-9A20-8FB52D0C2E6F}"/>
              </a:ext>
            </a:extLst>
          </p:cNvPr>
          <p:cNvSpPr/>
          <p:nvPr/>
        </p:nvSpPr>
        <p:spPr>
          <a:xfrm>
            <a:off x="7559338" y="248753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396D3B-77C0-42F6-A35D-53D7A31FCD65}"/>
              </a:ext>
            </a:extLst>
          </p:cNvPr>
          <p:cNvSpPr/>
          <p:nvPr/>
        </p:nvSpPr>
        <p:spPr>
          <a:xfrm>
            <a:off x="7609325" y="2688050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2B3D45A-38B7-4E59-91FC-C5BE19B98BC2}"/>
              </a:ext>
            </a:extLst>
          </p:cNvPr>
          <p:cNvSpPr/>
          <p:nvPr/>
        </p:nvSpPr>
        <p:spPr>
          <a:xfrm>
            <a:off x="7243723" y="2973849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DBFADE-CA02-44ED-B949-52563B9EED93}"/>
              </a:ext>
            </a:extLst>
          </p:cNvPr>
          <p:cNvGrpSpPr/>
          <p:nvPr/>
        </p:nvGrpSpPr>
        <p:grpSpPr>
          <a:xfrm>
            <a:off x="6888998" y="3569343"/>
            <a:ext cx="1077932" cy="1076788"/>
            <a:chOff x="4322454" y="2326306"/>
            <a:chExt cx="2121384" cy="2119132"/>
          </a:xfrm>
          <a:solidFill>
            <a:srgbClr val="83C937"/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31BE49-E352-4309-A70C-9BB08B034F6E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4C9577-76CF-486D-9829-CCB5D8CDD84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4294DC-3848-43DE-9DC0-4BFCE11C92B2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A4511B8-8F4A-4CE7-9950-3FCB91D4CFB1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03DFAF5-87EA-4679-8EA3-AC6A31C1BC46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2EF5488-D9D6-4C78-908F-7DA4ECF15CFB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95ABC3C-2184-4FAD-977B-80F12750087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D575F-F653-4A2B-A3F2-4E8953DF116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F76764C-3523-4CE6-B761-A69EB4920761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ABFE4F-7794-4EE2-A22B-005A1B9B202A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E7DEA-FDC7-4FEE-B09D-5B2788D9F2B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B84EBC1-105F-4475-BA48-B9D1687016C2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4FA56B1-4D0A-440B-8F53-E68AC08E9AF0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C62D9D-67FE-4BB2-868A-E46A227A5C5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078E474-28C4-4CE4-A762-1030AAF43642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D09BB76-36A1-41E7-B7AE-16663C0ABD6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5FF5CC2-DCFA-442D-B8A8-97B90DF0DFFE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85C3CEA-891D-4805-9100-B5125E350120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92F580-4B74-46B8-937A-A4F25037135A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EC7ABF-1D13-4368-885E-CFFFE0FC66B6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9C67A68-C804-4972-AD0D-BD4443835F2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15AD0D7-CAE0-4C00-A971-4D4FFF54D4A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9374A50-48FC-47A6-8985-57AB9D2B826E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FFA8A7-D2D9-411E-9277-B266A68CA7B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421EE0-687E-4EA5-8445-D51371CFA682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  <a:grpFill/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C26709-1EA8-4FF0-BC42-B6A3E822ECD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2B3E7F1-EC5C-4316-B6AE-B3677E69A93C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217A49D-33FE-440C-98BF-5F5A6F145A25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357FBC-5555-4FB5-A3D4-038036EBB1A9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75BA834-7848-4647-81B5-2550646CF3B9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288CD7-74AA-4E70-AD39-B2CB8FCD72FF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AA603A-57F4-4ABA-8FA9-36C0DE1893E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grpFill/>
              <a:ln w="381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E069648-F38E-42C7-BACD-E7F680C6708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grpFill/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3D04B33-7E6D-429E-9E02-858AE04E3A99}"/>
              </a:ext>
            </a:extLst>
          </p:cNvPr>
          <p:cNvSpPr/>
          <p:nvPr/>
        </p:nvSpPr>
        <p:spPr>
          <a:xfrm>
            <a:off x="7099400" y="3783475"/>
            <a:ext cx="659567" cy="659567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ABDB7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D7DD6-61C7-482A-AD73-3DFCCD32E812}"/>
              </a:ext>
            </a:extLst>
          </p:cNvPr>
          <p:cNvGrpSpPr/>
          <p:nvPr/>
        </p:nvGrpSpPr>
        <p:grpSpPr>
          <a:xfrm>
            <a:off x="7120363" y="4215886"/>
            <a:ext cx="240902" cy="45719"/>
            <a:chOff x="3494087" y="1512707"/>
            <a:chExt cx="460682" cy="143545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A28F5B9-C121-44A5-BB5F-AB479420B6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94087" y="1512707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EDFB53-46CC-4964-9B84-A967E186F53F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512708"/>
              <a:ext cx="0" cy="143544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69E195-B417-420C-82C8-F3788A2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3814509" y="1656252"/>
              <a:ext cx="14026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A342AAF2-997F-4859-A877-42994DC3B036}"/>
              </a:ext>
            </a:extLst>
          </p:cNvPr>
          <p:cNvSpPr/>
          <p:nvPr/>
        </p:nvSpPr>
        <p:spPr>
          <a:xfrm rot="10800000">
            <a:off x="7361294" y="4217413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E70420-F28B-48E7-9997-2CFFAA26B5B0}"/>
              </a:ext>
            </a:extLst>
          </p:cNvPr>
          <p:cNvGrpSpPr/>
          <p:nvPr/>
        </p:nvGrpSpPr>
        <p:grpSpPr>
          <a:xfrm>
            <a:off x="7651344" y="4268977"/>
            <a:ext cx="91463" cy="140928"/>
            <a:chOff x="4439732" y="1735257"/>
            <a:chExt cx="249650" cy="26626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6CC5DD8-0341-44E9-B870-14A53D7564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FF944-D215-4577-8FD0-F68C5B345F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F43A497-06EF-4191-91A0-D1ECC44CA782}"/>
              </a:ext>
            </a:extLst>
          </p:cNvPr>
          <p:cNvSpPr/>
          <p:nvPr/>
        </p:nvSpPr>
        <p:spPr>
          <a:xfrm rot="5400000">
            <a:off x="7606085" y="4183314"/>
            <a:ext cx="90515" cy="9146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03AF09E-5CDA-4CB0-8324-7C29B42A32CD}"/>
              </a:ext>
            </a:extLst>
          </p:cNvPr>
          <p:cNvGrpSpPr/>
          <p:nvPr/>
        </p:nvGrpSpPr>
        <p:grpSpPr>
          <a:xfrm rot="16200000">
            <a:off x="7341889" y="3797527"/>
            <a:ext cx="150485" cy="140928"/>
            <a:chOff x="4439732" y="1735257"/>
            <a:chExt cx="249650" cy="26626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B7BA7E2-9421-458D-A317-F207677EFCD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9051" y="1791187"/>
              <a:ext cx="171011" cy="24965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D4E1E0-48B0-430E-AEB7-F1EA0551796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392107" y="1782882"/>
              <a:ext cx="95250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C4EF8C58-A22E-427F-83EB-C40AF8D61EC2}"/>
              </a:ext>
            </a:extLst>
          </p:cNvPr>
          <p:cNvSpPr/>
          <p:nvPr/>
        </p:nvSpPr>
        <p:spPr>
          <a:xfrm>
            <a:off x="7260537" y="3900061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42E79-7A46-4B9F-8B9B-0D7C23490498}"/>
              </a:ext>
            </a:extLst>
          </p:cNvPr>
          <p:cNvGrpSpPr/>
          <p:nvPr/>
        </p:nvGrpSpPr>
        <p:grpSpPr>
          <a:xfrm>
            <a:off x="7487596" y="3967833"/>
            <a:ext cx="258856" cy="90000"/>
            <a:chOff x="4268071" y="1075055"/>
            <a:chExt cx="482298" cy="19766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F3CF91E-D529-4F5E-9295-87A13029B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7" y="1075055"/>
              <a:ext cx="320422" cy="0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2F634CB-5133-407B-8A10-3FC56FDE6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071" y="1075055"/>
              <a:ext cx="161876" cy="197661"/>
            </a:xfrm>
            <a:prstGeom prst="line">
              <a:avLst/>
            </a:prstGeom>
            <a:ln w="2857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1B0861B-40E5-4A71-B5FB-B93B9180E898}"/>
              </a:ext>
            </a:extLst>
          </p:cNvPr>
          <p:cNvSpPr/>
          <p:nvPr/>
        </p:nvSpPr>
        <p:spPr>
          <a:xfrm>
            <a:off x="7421193" y="4028876"/>
            <a:ext cx="90000" cy="9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BC888C-D901-4800-AA8D-EF53C9C228ED}"/>
              </a:ext>
            </a:extLst>
          </p:cNvPr>
          <p:cNvSpPr/>
          <p:nvPr/>
        </p:nvSpPr>
        <p:spPr>
          <a:xfrm>
            <a:off x="7190717" y="4095944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4DD9B22-9FD3-4C80-9C18-7AC47F9CFBC6}"/>
              </a:ext>
            </a:extLst>
          </p:cNvPr>
          <p:cNvSpPr/>
          <p:nvPr/>
        </p:nvSpPr>
        <p:spPr>
          <a:xfrm>
            <a:off x="7574477" y="386684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C794D1-75E6-4E56-BD63-00995152CC74}"/>
              </a:ext>
            </a:extLst>
          </p:cNvPr>
          <p:cNvSpPr/>
          <p:nvPr/>
        </p:nvSpPr>
        <p:spPr>
          <a:xfrm>
            <a:off x="7624464" y="4067356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C39C6C2-EC53-4946-A10C-502297695700}"/>
              </a:ext>
            </a:extLst>
          </p:cNvPr>
          <p:cNvSpPr/>
          <p:nvPr/>
        </p:nvSpPr>
        <p:spPr>
          <a:xfrm>
            <a:off x="7258862" y="435315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EEFA9E2-EFEB-4917-8FFB-B454E5718399}"/>
              </a:ext>
            </a:extLst>
          </p:cNvPr>
          <p:cNvSpPr/>
          <p:nvPr/>
        </p:nvSpPr>
        <p:spPr>
          <a:xfrm>
            <a:off x="2126419" y="2058946"/>
            <a:ext cx="1514416" cy="10099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3DAFF6-126D-4279-9BB6-11A73D0E86F3}"/>
              </a:ext>
            </a:extLst>
          </p:cNvPr>
          <p:cNvSpPr/>
          <p:nvPr/>
        </p:nvSpPr>
        <p:spPr>
          <a:xfrm>
            <a:off x="2323388" y="2210694"/>
            <a:ext cx="704052" cy="70405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C80FF7-017A-4EB8-B9E7-E65C647F472A}"/>
              </a:ext>
            </a:extLst>
          </p:cNvPr>
          <p:cNvGrpSpPr/>
          <p:nvPr/>
        </p:nvGrpSpPr>
        <p:grpSpPr>
          <a:xfrm>
            <a:off x="2427706" y="2308489"/>
            <a:ext cx="508416" cy="508136"/>
            <a:chOff x="6728636" y="653558"/>
            <a:chExt cx="421289" cy="421057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920D242E-B81D-409A-A334-ABC270010CE3}"/>
                </a:ext>
              </a:extLst>
            </p:cNvPr>
            <p:cNvSpPr/>
            <p:nvPr/>
          </p:nvSpPr>
          <p:spPr>
            <a:xfrm>
              <a:off x="6728636" y="883800"/>
              <a:ext cx="188895" cy="183316"/>
            </a:xfrm>
            <a:prstGeom prst="teardrop">
              <a:avLst>
                <a:gd name="adj" fmla="val 123391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9592E09C-FC1B-4901-8B26-6F124650D023}"/>
                </a:ext>
              </a:extLst>
            </p:cNvPr>
            <p:cNvSpPr/>
            <p:nvPr/>
          </p:nvSpPr>
          <p:spPr>
            <a:xfrm rot="5400000">
              <a:off x="6730684" y="656348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2" name="Teardrop 121">
              <a:extLst>
                <a:ext uri="{FF2B5EF4-FFF2-40B4-BE49-F238E27FC236}">
                  <a16:creationId xmlns:a16="http://schemas.microsoft.com/office/drawing/2014/main" id="{BF7CE579-2017-45D9-99CF-000B16A0C6E2}"/>
                </a:ext>
              </a:extLst>
            </p:cNvPr>
            <p:cNvSpPr/>
            <p:nvPr/>
          </p:nvSpPr>
          <p:spPr>
            <a:xfrm rot="10800000">
              <a:off x="6961030" y="659138"/>
              <a:ext cx="188895" cy="183316"/>
            </a:xfrm>
            <a:prstGeom prst="teardrop">
              <a:avLst>
                <a:gd name="adj" fmla="val 123144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87291128-FFED-4CEA-93B0-6217D8741E4B}"/>
                </a:ext>
              </a:extLst>
            </p:cNvPr>
            <p:cNvSpPr/>
            <p:nvPr/>
          </p:nvSpPr>
          <p:spPr>
            <a:xfrm rot="16200000">
              <a:off x="6956497" y="888510"/>
              <a:ext cx="188895" cy="183316"/>
            </a:xfrm>
            <a:prstGeom prst="teardrop">
              <a:avLst>
                <a:gd name="adj" fmla="val 122963"/>
              </a:avLst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4DF2EF7C-3BEE-4D29-A9CE-EA277AE1A25E}"/>
              </a:ext>
            </a:extLst>
          </p:cNvPr>
          <p:cNvSpPr/>
          <p:nvPr/>
        </p:nvSpPr>
        <p:spPr>
          <a:xfrm>
            <a:off x="2622240" y="2497203"/>
            <a:ext cx="104912" cy="10491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A058B925-D5A6-4FBB-80E9-EF199B7028F4}"/>
              </a:ext>
            </a:extLst>
          </p:cNvPr>
          <p:cNvSpPr/>
          <p:nvPr/>
        </p:nvSpPr>
        <p:spPr>
          <a:xfrm>
            <a:off x="3233353" y="2199865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C70F575-619A-435B-89D8-4B5C94A469E4}"/>
              </a:ext>
            </a:extLst>
          </p:cNvPr>
          <p:cNvSpPr/>
          <p:nvPr/>
        </p:nvSpPr>
        <p:spPr>
          <a:xfrm>
            <a:off x="3369681" y="2199291"/>
            <a:ext cx="61870" cy="7260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A4F1279-B76A-49F1-A3FB-F4A13986D988}"/>
              </a:ext>
            </a:extLst>
          </p:cNvPr>
          <p:cNvSpPr/>
          <p:nvPr/>
        </p:nvSpPr>
        <p:spPr>
          <a:xfrm>
            <a:off x="4517373" y="2188998"/>
            <a:ext cx="1762527" cy="11949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62A4694-8FE6-4ABC-84A0-1AE11FF381D7}"/>
              </a:ext>
            </a:extLst>
          </p:cNvPr>
          <p:cNvSpPr/>
          <p:nvPr/>
        </p:nvSpPr>
        <p:spPr>
          <a:xfrm>
            <a:off x="4517373" y="2338269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710D85A-3022-4686-B3A2-7781F998516F}"/>
              </a:ext>
            </a:extLst>
          </p:cNvPr>
          <p:cNvSpPr/>
          <p:nvPr/>
        </p:nvSpPr>
        <p:spPr>
          <a:xfrm>
            <a:off x="4515152" y="2487546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FE07BD7D-CDD4-4C9F-B616-A0768CDEE4A5}"/>
              </a:ext>
            </a:extLst>
          </p:cNvPr>
          <p:cNvSpPr/>
          <p:nvPr/>
        </p:nvSpPr>
        <p:spPr>
          <a:xfrm>
            <a:off x="4517904" y="264601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9BFABBB-8616-46E5-8721-1F8610436738}"/>
              </a:ext>
            </a:extLst>
          </p:cNvPr>
          <p:cNvSpPr/>
          <p:nvPr/>
        </p:nvSpPr>
        <p:spPr>
          <a:xfrm>
            <a:off x="4517904" y="279528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84712F1-E8ED-46B8-86FA-D2E3E4CB17AE}"/>
              </a:ext>
            </a:extLst>
          </p:cNvPr>
          <p:cNvSpPr/>
          <p:nvPr/>
        </p:nvSpPr>
        <p:spPr>
          <a:xfrm>
            <a:off x="4515152" y="2944550"/>
            <a:ext cx="1762527" cy="10098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F6B3DF3-CCFD-41B4-8924-0523C7FD9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3261914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56E745D0-62FA-4659-9F4A-483EFE014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9356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916A7CEE-89CE-4BFA-A0B4-2CFC07D46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4052369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455891B-DE11-46BE-A759-3B2DA67A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8102" y="3261098"/>
            <a:ext cx="960671" cy="692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14CDF3-3516-404D-96F0-BB9C38AE49A1}"/>
              </a:ext>
            </a:extLst>
          </p:cNvPr>
          <p:cNvGrpSpPr/>
          <p:nvPr/>
        </p:nvGrpSpPr>
        <p:grpSpPr>
          <a:xfrm rot="535198">
            <a:off x="4376019" y="3428607"/>
            <a:ext cx="493672" cy="111446"/>
            <a:chOff x="313065" y="4874207"/>
            <a:chExt cx="570886" cy="12887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0081531-B780-49EF-9AE0-45D9DFB712CE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B246E7F-D8A6-4216-A9AA-7161DECDF31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4A0BE3-B308-426F-AD56-919AB3A16542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7399388-5F80-4338-883D-E92EDA9FAAFF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F629088-E24A-47C6-9273-DFD9F2AFD129}"/>
              </a:ext>
            </a:extLst>
          </p:cNvPr>
          <p:cNvGrpSpPr/>
          <p:nvPr/>
        </p:nvGrpSpPr>
        <p:grpSpPr>
          <a:xfrm rot="535198">
            <a:off x="4370365" y="4218051"/>
            <a:ext cx="493672" cy="111446"/>
            <a:chOff x="313065" y="4874207"/>
            <a:chExt cx="570886" cy="128877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7BB623F-5DA7-4F28-B545-0CC48F24DD72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16FB0E9-EC23-42B1-B6FA-89D8B7F9F7A7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10A3CF9-24BF-49A5-B49C-2FF7EAAAE171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03FBEE2-365E-4B8E-94EC-DE7BE00AFAA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15A57E7-D1D9-48A1-8CF4-CA4F443750E0}"/>
              </a:ext>
            </a:extLst>
          </p:cNvPr>
          <p:cNvGrpSpPr/>
          <p:nvPr/>
        </p:nvGrpSpPr>
        <p:grpSpPr>
          <a:xfrm rot="535198">
            <a:off x="5459750" y="3425426"/>
            <a:ext cx="493672" cy="111446"/>
            <a:chOff x="313065" y="4874207"/>
            <a:chExt cx="570886" cy="128877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4A3FC53-6B1A-4904-9297-C246BFAF570A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7E1094A-9C67-42AB-8B92-98D112AE4DAD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6E70B5-A5B1-4E65-8CE9-6F160173BF09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6BECA36-41BB-4EBA-BDF3-1ED721652F40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DEE9AF5-7CE8-40BC-8A7A-45401367A9F7}"/>
              </a:ext>
            </a:extLst>
          </p:cNvPr>
          <p:cNvGrpSpPr/>
          <p:nvPr/>
        </p:nvGrpSpPr>
        <p:grpSpPr>
          <a:xfrm rot="535198">
            <a:off x="5455373" y="4221988"/>
            <a:ext cx="493672" cy="111446"/>
            <a:chOff x="313065" y="4874207"/>
            <a:chExt cx="570886" cy="12887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937D950-6508-442E-9EC0-04747C615921}"/>
                </a:ext>
              </a:extLst>
            </p:cNvPr>
            <p:cNvGrpSpPr/>
            <p:nvPr/>
          </p:nvGrpSpPr>
          <p:grpSpPr>
            <a:xfrm>
              <a:off x="313065" y="4874207"/>
              <a:ext cx="570886" cy="128877"/>
              <a:chOff x="313065" y="4874207"/>
              <a:chExt cx="570886" cy="128877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28C8197-26BC-4629-8B02-55411412BCF1}"/>
                  </a:ext>
                </a:extLst>
              </p:cNvPr>
              <p:cNvSpPr/>
              <p:nvPr/>
            </p:nvSpPr>
            <p:spPr>
              <a:xfrm rot="16200000">
                <a:off x="646849" y="4765981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F538277-286B-43F6-BF23-F425B4DAA77B}"/>
                  </a:ext>
                </a:extLst>
              </p:cNvPr>
              <p:cNvSpPr/>
              <p:nvPr/>
            </p:nvSpPr>
            <p:spPr>
              <a:xfrm rot="5400000">
                <a:off x="424168" y="4763104"/>
                <a:ext cx="126000" cy="348205"/>
              </a:xfrm>
              <a:custGeom>
                <a:avLst/>
                <a:gdLst>
                  <a:gd name="connsiteX0" fmla="*/ 63000 w 126000"/>
                  <a:gd name="connsiteY0" fmla="*/ 0 h 348205"/>
                  <a:gd name="connsiteX1" fmla="*/ 126000 w 126000"/>
                  <a:gd name="connsiteY1" fmla="*/ 72000 h 348205"/>
                  <a:gd name="connsiteX2" fmla="*/ 124188 w 126000"/>
                  <a:gd name="connsiteY2" fmla="*/ 82260 h 348205"/>
                  <a:gd name="connsiteX3" fmla="*/ 124586 w 126000"/>
                  <a:gd name="connsiteY3" fmla="*/ 82260 h 348205"/>
                  <a:gd name="connsiteX4" fmla="*/ 100106 w 126000"/>
                  <a:gd name="connsiteY4" fmla="*/ 348205 h 348205"/>
                  <a:gd name="connsiteX5" fmla="*/ 26666 w 126000"/>
                  <a:gd name="connsiteY5" fmla="*/ 348205 h 348205"/>
                  <a:gd name="connsiteX6" fmla="*/ 2592 w 126000"/>
                  <a:gd name="connsiteY6" fmla="*/ 86675 h 348205"/>
                  <a:gd name="connsiteX7" fmla="*/ 0 w 126000"/>
                  <a:gd name="connsiteY7" fmla="*/ 72000 h 348205"/>
                  <a:gd name="connsiteX8" fmla="*/ 63000 w 126000"/>
                  <a:gd name="connsiteY8" fmla="*/ 0 h 348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000" h="348205">
                    <a:moveTo>
                      <a:pt x="63000" y="0"/>
                    </a:moveTo>
                    <a:cubicBezTo>
                      <a:pt x="97794" y="0"/>
                      <a:pt x="126000" y="32235"/>
                      <a:pt x="126000" y="72000"/>
                    </a:cubicBezTo>
                    <a:lnTo>
                      <a:pt x="124188" y="82260"/>
                    </a:lnTo>
                    <a:lnTo>
                      <a:pt x="124586" y="82260"/>
                    </a:lnTo>
                    <a:lnTo>
                      <a:pt x="100106" y="348205"/>
                    </a:lnTo>
                    <a:lnTo>
                      <a:pt x="26666" y="348205"/>
                    </a:lnTo>
                    <a:lnTo>
                      <a:pt x="2592" y="86675"/>
                    </a:lnTo>
                    <a:lnTo>
                      <a:pt x="0" y="72000"/>
                    </a:lnTo>
                    <a:cubicBezTo>
                      <a:pt x="0" y="32235"/>
                      <a:pt x="28206" y="0"/>
                      <a:pt x="63000" y="0"/>
                    </a:cubicBezTo>
                    <a:close/>
                  </a:path>
                </a:pathLst>
              </a:cu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323A8E2-ECB3-41AD-BD3F-75186E757341}"/>
                </a:ext>
              </a:extLst>
            </p:cNvPr>
            <p:cNvSpPr/>
            <p:nvPr/>
          </p:nvSpPr>
          <p:spPr>
            <a:xfrm>
              <a:off x="581454" y="4916727"/>
              <a:ext cx="45719" cy="45719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A55011D-AB23-4F5C-96B3-E82585A93C17}"/>
              </a:ext>
            </a:extLst>
          </p:cNvPr>
          <p:cNvSpPr/>
          <p:nvPr/>
        </p:nvSpPr>
        <p:spPr>
          <a:xfrm>
            <a:off x="4572450" y="2220219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43672A0-80B9-410E-9E1B-90B24B199365}"/>
              </a:ext>
            </a:extLst>
          </p:cNvPr>
          <p:cNvSpPr/>
          <p:nvPr/>
        </p:nvSpPr>
        <p:spPr>
          <a:xfrm>
            <a:off x="4572450" y="2361805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418DE87-763A-428F-9373-F7D7DF89F1A1}"/>
              </a:ext>
            </a:extLst>
          </p:cNvPr>
          <p:cNvSpPr/>
          <p:nvPr/>
        </p:nvSpPr>
        <p:spPr>
          <a:xfrm>
            <a:off x="4569963" y="250959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69D501-5C96-4901-B814-910EB7E50BC4}"/>
              </a:ext>
            </a:extLst>
          </p:cNvPr>
          <p:cNvSpPr/>
          <p:nvPr/>
        </p:nvSpPr>
        <p:spPr>
          <a:xfrm>
            <a:off x="4570240" y="2669178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E1A2856-012D-4BA1-8CE3-08F268C5C4DE}"/>
              </a:ext>
            </a:extLst>
          </p:cNvPr>
          <p:cNvSpPr/>
          <p:nvPr/>
        </p:nvSpPr>
        <p:spPr>
          <a:xfrm>
            <a:off x="4568835" y="2819971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B8FF62D-C0CB-4D36-B88C-36DE74744F6A}"/>
              </a:ext>
            </a:extLst>
          </p:cNvPr>
          <p:cNvSpPr/>
          <p:nvPr/>
        </p:nvSpPr>
        <p:spPr>
          <a:xfrm>
            <a:off x="4568835" y="2966594"/>
            <a:ext cx="1633894" cy="5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599D6101-DB2E-4CAB-BC30-983C5059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67724" y="3965582"/>
            <a:ext cx="825826" cy="825826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5B5495C-D7CE-4C31-948A-FA18F5163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477815">
            <a:off x="3453753" y="3257636"/>
            <a:ext cx="825826" cy="825826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D1293BA4-8D1E-4AE2-9FF1-B19781878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335" y="3113415"/>
            <a:ext cx="1762527" cy="1762527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CCCC73D8-0AE2-45D4-ABDC-6BA83AFFF4F6}"/>
              </a:ext>
            </a:extLst>
          </p:cNvPr>
          <p:cNvSpPr/>
          <p:nvPr/>
        </p:nvSpPr>
        <p:spPr>
          <a:xfrm>
            <a:off x="11226802" y="1542937"/>
            <a:ext cx="957943" cy="37765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E9CBCC5-EDAB-4F98-9837-428BD08AE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07" y="1485370"/>
            <a:ext cx="331498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9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2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3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6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7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0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1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4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5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8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9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2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3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6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7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9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accel="2500" decel="25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8" dur="1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B321201-C175-43A0-B223-832C94C95F8B}"/>
              </a:ext>
            </a:extLst>
          </p:cNvPr>
          <p:cNvSpPr/>
          <p:nvPr/>
        </p:nvSpPr>
        <p:spPr>
          <a:xfrm>
            <a:off x="9013768" y="5657170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E44A4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51550BCD-5CBF-4E69-8F5A-3CA8D669FFE6}"/>
              </a:ext>
            </a:extLst>
          </p:cNvPr>
          <p:cNvSpPr/>
          <p:nvPr/>
        </p:nvSpPr>
        <p:spPr>
          <a:xfrm>
            <a:off x="1363624" y="5644198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82C8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8" name="Rectangle: Rounded Corners 547">
            <a:extLst>
              <a:ext uri="{FF2B5EF4-FFF2-40B4-BE49-F238E27FC236}">
                <a16:creationId xmlns:a16="http://schemas.microsoft.com/office/drawing/2014/main" id="{763F402D-57A6-4C4D-B660-E16CF8E061CF}"/>
              </a:ext>
            </a:extLst>
          </p:cNvPr>
          <p:cNvSpPr/>
          <p:nvPr/>
        </p:nvSpPr>
        <p:spPr>
          <a:xfrm>
            <a:off x="2663054" y="2989465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3D0D5074-9652-4C88-92B1-BDCF3D9F1F29}"/>
              </a:ext>
            </a:extLst>
          </p:cNvPr>
          <p:cNvSpPr/>
          <p:nvPr/>
        </p:nvSpPr>
        <p:spPr>
          <a:xfrm>
            <a:off x="2662187" y="2989185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LA</a:t>
            </a:r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424F22FF-E803-4003-8AD4-02B5297E7498}"/>
              </a:ext>
            </a:extLst>
          </p:cNvPr>
          <p:cNvSpPr/>
          <p:nvPr/>
        </p:nvSpPr>
        <p:spPr>
          <a:xfrm>
            <a:off x="4150553" y="2980956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2" name="Rectangle: Rounded Corners 491">
            <a:extLst>
              <a:ext uri="{FF2B5EF4-FFF2-40B4-BE49-F238E27FC236}">
                <a16:creationId xmlns:a16="http://schemas.microsoft.com/office/drawing/2014/main" id="{20628779-C306-42AB-AFCE-FD1230B919B7}"/>
              </a:ext>
            </a:extLst>
          </p:cNvPr>
          <p:cNvSpPr/>
          <p:nvPr/>
        </p:nvSpPr>
        <p:spPr>
          <a:xfrm>
            <a:off x="6302323" y="2978985"/>
            <a:ext cx="1666910" cy="914400"/>
          </a:xfrm>
          <a:prstGeom prst="roundRect">
            <a:avLst>
              <a:gd name="adj" fmla="val 32829"/>
            </a:avLst>
          </a:prstGeom>
          <a:solidFill>
            <a:srgbClr val="2980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Node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09987C28-2CBA-4260-929E-0A658B5AE8EB}"/>
              </a:ext>
            </a:extLst>
          </p:cNvPr>
          <p:cNvSpPr/>
          <p:nvPr/>
        </p:nvSpPr>
        <p:spPr>
          <a:xfrm>
            <a:off x="3540867" y="298303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5B903454-9631-4BE6-A784-0D1FD9367C84}"/>
              </a:ext>
            </a:extLst>
          </p:cNvPr>
          <p:cNvSpPr/>
          <p:nvPr/>
        </p:nvSpPr>
        <p:spPr>
          <a:xfrm>
            <a:off x="8470061" y="2986490"/>
            <a:ext cx="946436" cy="914400"/>
          </a:xfrm>
          <a:prstGeom prst="roundRect">
            <a:avLst>
              <a:gd name="adj" fmla="val 2657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44708A4A-6356-41C7-A8D2-D5600D5197E3}"/>
              </a:ext>
            </a:extLst>
          </p:cNvPr>
          <p:cNvSpPr/>
          <p:nvPr/>
        </p:nvSpPr>
        <p:spPr>
          <a:xfrm>
            <a:off x="8470918" y="2985530"/>
            <a:ext cx="946436" cy="914400"/>
          </a:xfrm>
          <a:prstGeom prst="roundRect">
            <a:avLst>
              <a:gd name="adj" fmla="val 26579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fr-B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E6D484F0-F0C5-4D89-9EFD-6D31ABC683D6}"/>
              </a:ext>
            </a:extLst>
          </p:cNvPr>
          <p:cNvSpPr/>
          <p:nvPr/>
        </p:nvSpPr>
        <p:spPr>
          <a:xfrm>
            <a:off x="5696685" y="2977713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8" name="Freeform: Shape 517">
            <a:extLst>
              <a:ext uri="{FF2B5EF4-FFF2-40B4-BE49-F238E27FC236}">
                <a16:creationId xmlns:a16="http://schemas.microsoft.com/office/drawing/2014/main" id="{602A1181-663D-486E-B87F-B8D72FF1E72C}"/>
              </a:ext>
            </a:extLst>
          </p:cNvPr>
          <p:cNvSpPr/>
          <p:nvPr/>
        </p:nvSpPr>
        <p:spPr>
          <a:xfrm>
            <a:off x="7870938" y="2973160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88F6687C-3A80-4739-9018-1176EE159FD4}"/>
              </a:ext>
            </a:extLst>
          </p:cNvPr>
          <p:cNvSpPr/>
          <p:nvPr/>
        </p:nvSpPr>
        <p:spPr>
          <a:xfrm rot="10800000">
            <a:off x="7815521" y="3779349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1" name="Freeform: Shape 520">
            <a:extLst>
              <a:ext uri="{FF2B5EF4-FFF2-40B4-BE49-F238E27FC236}">
                <a16:creationId xmlns:a16="http://schemas.microsoft.com/office/drawing/2014/main" id="{441AF468-2274-47EA-A02B-234ED58058B8}"/>
              </a:ext>
            </a:extLst>
          </p:cNvPr>
          <p:cNvSpPr/>
          <p:nvPr/>
        </p:nvSpPr>
        <p:spPr>
          <a:xfrm rot="10800000">
            <a:off x="5704919" y="3716868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D37513B1-2037-4069-BCF6-93A0762761C1}"/>
              </a:ext>
            </a:extLst>
          </p:cNvPr>
          <p:cNvSpPr/>
          <p:nvPr/>
        </p:nvSpPr>
        <p:spPr>
          <a:xfrm rot="10800000">
            <a:off x="3490099" y="3731091"/>
            <a:ext cx="723345" cy="178646"/>
          </a:xfrm>
          <a:custGeom>
            <a:avLst/>
            <a:gdLst>
              <a:gd name="connsiteX0" fmla="*/ 0 w 552450"/>
              <a:gd name="connsiteY0" fmla="*/ 6831 h 6831"/>
              <a:gd name="connsiteX1" fmla="*/ 552450 w 552450"/>
              <a:gd name="connsiteY1" fmla="*/ 3656 h 6831"/>
              <a:gd name="connsiteX0" fmla="*/ 0 w 10000"/>
              <a:gd name="connsiteY0" fmla="*/ 54916 h 54916"/>
              <a:gd name="connsiteX1" fmla="*/ 10000 w 10000"/>
              <a:gd name="connsiteY1" fmla="*/ 50268 h 54916"/>
              <a:gd name="connsiteX0" fmla="*/ 0 w 10000"/>
              <a:gd name="connsiteY0" fmla="*/ 83916 h 83916"/>
              <a:gd name="connsiteX1" fmla="*/ 10000 w 10000"/>
              <a:gd name="connsiteY1" fmla="*/ 79268 h 83916"/>
              <a:gd name="connsiteX0" fmla="*/ 0 w 10000"/>
              <a:gd name="connsiteY0" fmla="*/ 110795 h 110795"/>
              <a:gd name="connsiteX1" fmla="*/ 10000 w 10000"/>
              <a:gd name="connsiteY1" fmla="*/ 106147 h 110795"/>
              <a:gd name="connsiteX0" fmla="*/ 0 w 10000"/>
              <a:gd name="connsiteY0" fmla="*/ 102110 h 102110"/>
              <a:gd name="connsiteX1" fmla="*/ 10000 w 10000"/>
              <a:gd name="connsiteY1" fmla="*/ 97462 h 10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2110">
                <a:moveTo>
                  <a:pt x="0" y="102110"/>
                </a:moveTo>
                <a:cubicBezTo>
                  <a:pt x="2941" y="-3244"/>
                  <a:pt x="5795" y="-59793"/>
                  <a:pt x="10000" y="97462"/>
                </a:cubicBezTo>
              </a:path>
            </a:pathLst>
          </a:custGeom>
          <a:noFill/>
          <a:ln w="57150" cap="rnd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AEA7E-2B6E-4CF2-B3D1-C077D22A9A1E}"/>
              </a:ext>
            </a:extLst>
          </p:cNvPr>
          <p:cNvSpPr txBox="1"/>
          <p:nvPr/>
        </p:nvSpPr>
        <p:spPr>
          <a:xfrm>
            <a:off x="974690" y="6848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Adding to a Doubly-Linked List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4BF8F1-DAD1-49EC-9007-074A2BD6700C}"/>
              </a:ext>
            </a:extLst>
          </p:cNvPr>
          <p:cNvSpPr/>
          <p:nvPr/>
        </p:nvSpPr>
        <p:spPr>
          <a:xfrm>
            <a:off x="1542903" y="5467797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92D05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2495C6-B056-428E-AECC-C8E2FFB53937}"/>
              </a:ext>
            </a:extLst>
          </p:cNvPr>
          <p:cNvCxnSpPr>
            <a:cxnSpLocks/>
          </p:cNvCxnSpPr>
          <p:nvPr/>
        </p:nvCxnSpPr>
        <p:spPr>
          <a:xfrm flipH="1">
            <a:off x="2019892" y="5467797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A3E3C0-946D-4367-A441-EA6C31D60726}"/>
              </a:ext>
            </a:extLst>
          </p:cNvPr>
          <p:cNvCxnSpPr>
            <a:cxnSpLocks/>
          </p:cNvCxnSpPr>
          <p:nvPr/>
        </p:nvCxnSpPr>
        <p:spPr>
          <a:xfrm flipH="1">
            <a:off x="1924642" y="571744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071BA4B-475D-4DE7-AC4C-12CEFE9B70F7}"/>
              </a:ext>
            </a:extLst>
          </p:cNvPr>
          <p:cNvSpPr/>
          <p:nvPr/>
        </p:nvSpPr>
        <p:spPr>
          <a:xfrm>
            <a:off x="1767892" y="5643923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5A50B7-0230-477B-B275-F36FC476ACA5}"/>
              </a:ext>
            </a:extLst>
          </p:cNvPr>
          <p:cNvCxnSpPr>
            <a:cxnSpLocks/>
          </p:cNvCxnSpPr>
          <p:nvPr/>
        </p:nvCxnSpPr>
        <p:spPr>
          <a:xfrm rot="5400000" flipH="1">
            <a:off x="2567585" y="6487012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D171F5-DEDB-4CF5-B078-405FB9A50255}"/>
              </a:ext>
            </a:extLst>
          </p:cNvPr>
          <p:cNvCxnSpPr>
            <a:cxnSpLocks/>
          </p:cNvCxnSpPr>
          <p:nvPr/>
        </p:nvCxnSpPr>
        <p:spPr>
          <a:xfrm rot="5400000" flipH="1">
            <a:off x="2480641" y="6478707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C19C22-9EA1-4EE4-88C6-79A03F5F5219}"/>
              </a:ext>
            </a:extLst>
          </p:cNvPr>
          <p:cNvSpPr/>
          <p:nvPr/>
        </p:nvSpPr>
        <p:spPr>
          <a:xfrm rot="5400000">
            <a:off x="2454466" y="6274608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51C405-3707-43BF-9A1B-F6974AC58687}"/>
              </a:ext>
            </a:extLst>
          </p:cNvPr>
          <p:cNvCxnSpPr>
            <a:cxnSpLocks/>
          </p:cNvCxnSpPr>
          <p:nvPr/>
        </p:nvCxnSpPr>
        <p:spPr>
          <a:xfrm flipH="1">
            <a:off x="2518481" y="5770880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1CE2BA-2447-4B94-943A-5707A132F91E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356605" y="5770880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2F311BF-5741-4B24-B55A-53C73464A1E4}"/>
              </a:ext>
            </a:extLst>
          </p:cNvPr>
          <p:cNvSpPr/>
          <p:nvPr/>
        </p:nvSpPr>
        <p:spPr>
          <a:xfrm>
            <a:off x="2230621" y="594700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01B120-55F3-4D73-B1A6-51324DBDB39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82621" y="6208532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9B31E6-689E-4A9B-9C62-27B9389CBDEE}"/>
              </a:ext>
            </a:extLst>
          </p:cNvPr>
          <p:cNvCxnSpPr>
            <a:cxnSpLocks/>
          </p:cNvCxnSpPr>
          <p:nvPr/>
        </p:nvCxnSpPr>
        <p:spPr>
          <a:xfrm>
            <a:off x="1903043" y="6208533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73B8AFA-9EC1-4F6B-8822-DD349631A5BC}"/>
              </a:ext>
            </a:extLst>
          </p:cNvPr>
          <p:cNvSpPr/>
          <p:nvPr/>
        </p:nvSpPr>
        <p:spPr>
          <a:xfrm rot="10800000">
            <a:off x="2070029" y="627271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D5DA3F-98A4-4A6E-94A5-FD369C3B22F3}"/>
              </a:ext>
            </a:extLst>
          </p:cNvPr>
          <p:cNvCxnSpPr>
            <a:cxnSpLocks/>
          </p:cNvCxnSpPr>
          <p:nvPr/>
        </p:nvCxnSpPr>
        <p:spPr>
          <a:xfrm>
            <a:off x="1903043" y="6352077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7388999-6D60-4D8E-8850-33276AF2B822}"/>
              </a:ext>
            </a:extLst>
          </p:cNvPr>
          <p:cNvSpPr/>
          <p:nvPr/>
        </p:nvSpPr>
        <p:spPr>
          <a:xfrm>
            <a:off x="1766628" y="5960199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B49C470-E456-4F71-966C-2B02C8741FFE}"/>
              </a:ext>
            </a:extLst>
          </p:cNvPr>
          <p:cNvSpPr/>
          <p:nvPr/>
        </p:nvSpPr>
        <p:spPr>
          <a:xfrm>
            <a:off x="1819667" y="6539644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8B2281-E127-4438-BAA3-D415942154DF}"/>
              </a:ext>
            </a:extLst>
          </p:cNvPr>
          <p:cNvSpPr/>
          <p:nvPr/>
        </p:nvSpPr>
        <p:spPr>
          <a:xfrm>
            <a:off x="2271892" y="567422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FA7D5A-3FAC-47E3-B22D-5FD2126E6526}"/>
              </a:ext>
            </a:extLst>
          </p:cNvPr>
          <p:cNvSpPr/>
          <p:nvPr/>
        </p:nvSpPr>
        <p:spPr>
          <a:xfrm>
            <a:off x="2584804" y="599578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4AA2FA8-315C-4FE4-95FC-E9228DD76235}"/>
              </a:ext>
            </a:extLst>
          </p:cNvPr>
          <p:cNvSpPr/>
          <p:nvPr/>
        </p:nvSpPr>
        <p:spPr>
          <a:xfrm>
            <a:off x="9193629" y="5467950"/>
            <a:ext cx="1296000" cy="1296000"/>
          </a:xfrm>
          <a:custGeom>
            <a:avLst/>
            <a:gdLst>
              <a:gd name="connsiteX0" fmla="*/ 112454 w 1296000"/>
              <a:gd name="connsiteY0" fmla="*/ 0 h 1296000"/>
              <a:gd name="connsiteX1" fmla="*/ 1183546 w 1296000"/>
              <a:gd name="connsiteY1" fmla="*/ 0 h 1296000"/>
              <a:gd name="connsiteX2" fmla="*/ 1296000 w 1296000"/>
              <a:gd name="connsiteY2" fmla="*/ 112454 h 1296000"/>
              <a:gd name="connsiteX3" fmla="*/ 1296000 w 1296000"/>
              <a:gd name="connsiteY3" fmla="*/ 1183546 h 1296000"/>
              <a:gd name="connsiteX4" fmla="*/ 1183546 w 1296000"/>
              <a:gd name="connsiteY4" fmla="*/ 1296000 h 1296000"/>
              <a:gd name="connsiteX5" fmla="*/ 112454 w 1296000"/>
              <a:gd name="connsiteY5" fmla="*/ 1296000 h 1296000"/>
              <a:gd name="connsiteX6" fmla="*/ 0 w 1296000"/>
              <a:gd name="connsiteY6" fmla="*/ 1183546 h 1296000"/>
              <a:gd name="connsiteX7" fmla="*/ 0 w 1296000"/>
              <a:gd name="connsiteY7" fmla="*/ 112454 h 1296000"/>
              <a:gd name="connsiteX8" fmla="*/ 112454 w 1296000"/>
              <a:gd name="connsiteY8" fmla="*/ 0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000" h="1296000">
                <a:moveTo>
                  <a:pt x="112454" y="0"/>
                </a:moveTo>
                <a:lnTo>
                  <a:pt x="1183546" y="0"/>
                </a:lnTo>
                <a:cubicBezTo>
                  <a:pt x="1245653" y="0"/>
                  <a:pt x="1296000" y="50347"/>
                  <a:pt x="1296000" y="112454"/>
                </a:cubicBezTo>
                <a:lnTo>
                  <a:pt x="1296000" y="1183546"/>
                </a:lnTo>
                <a:cubicBezTo>
                  <a:pt x="1296000" y="1245653"/>
                  <a:pt x="1245653" y="1296000"/>
                  <a:pt x="1183546" y="1296000"/>
                </a:cubicBezTo>
                <a:lnTo>
                  <a:pt x="112454" y="1296000"/>
                </a:lnTo>
                <a:cubicBezTo>
                  <a:pt x="50347" y="1296000"/>
                  <a:pt x="0" y="1245653"/>
                  <a:pt x="0" y="1183546"/>
                </a:cubicBezTo>
                <a:lnTo>
                  <a:pt x="0" y="112454"/>
                </a:lnTo>
                <a:cubicBezTo>
                  <a:pt x="0" y="50347"/>
                  <a:pt x="50347" y="0"/>
                  <a:pt x="112454" y="0"/>
                </a:cubicBezTo>
                <a:close/>
              </a:path>
            </a:pathLst>
          </a:custGeom>
          <a:solidFill>
            <a:srgbClr val="E44A4A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 extrusionH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B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CDE4E3-BC6D-438D-992F-B23270D70509}"/>
              </a:ext>
            </a:extLst>
          </p:cNvPr>
          <p:cNvCxnSpPr>
            <a:cxnSpLocks/>
          </p:cNvCxnSpPr>
          <p:nvPr/>
        </p:nvCxnSpPr>
        <p:spPr>
          <a:xfrm flipH="1">
            <a:off x="9670618" y="5467950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F13241-A240-4034-807C-793FB3A418A8}"/>
              </a:ext>
            </a:extLst>
          </p:cNvPr>
          <p:cNvCxnSpPr>
            <a:cxnSpLocks/>
          </p:cNvCxnSpPr>
          <p:nvPr/>
        </p:nvCxnSpPr>
        <p:spPr>
          <a:xfrm flipH="1">
            <a:off x="9575368" y="571760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884A2C3-04CA-4DB4-8BA8-EC0B02CE5C92}"/>
              </a:ext>
            </a:extLst>
          </p:cNvPr>
          <p:cNvSpPr/>
          <p:nvPr/>
        </p:nvSpPr>
        <p:spPr>
          <a:xfrm>
            <a:off x="9418618" y="5644076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AA35E3C-069E-482E-8D9E-08D46D11DDAA}"/>
              </a:ext>
            </a:extLst>
          </p:cNvPr>
          <p:cNvCxnSpPr>
            <a:cxnSpLocks/>
          </p:cNvCxnSpPr>
          <p:nvPr/>
        </p:nvCxnSpPr>
        <p:spPr>
          <a:xfrm rot="5400000" flipH="1">
            <a:off x="10218311" y="6487165"/>
            <a:ext cx="171011" cy="24965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D25121-CFBE-4617-983E-9F7C4499A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10131367" y="6478860"/>
            <a:ext cx="9525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CDD7569-F04C-4524-BCDE-4DA74516DEB2}"/>
              </a:ext>
            </a:extLst>
          </p:cNvPr>
          <p:cNvSpPr/>
          <p:nvPr/>
        </p:nvSpPr>
        <p:spPr>
          <a:xfrm rot="5400000">
            <a:off x="10105192" y="6274761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1893-4C28-4EEC-A600-5ED74D965661}"/>
              </a:ext>
            </a:extLst>
          </p:cNvPr>
          <p:cNvCxnSpPr>
            <a:cxnSpLocks/>
          </p:cNvCxnSpPr>
          <p:nvPr/>
        </p:nvCxnSpPr>
        <p:spPr>
          <a:xfrm flipH="1">
            <a:off x="10169207" y="5771033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FC6478-CE2D-4FEC-AE53-E1656FA414E0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07331" y="5771033"/>
            <a:ext cx="161876" cy="197661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999CE1-D73C-448C-9C0D-988271022549}"/>
              </a:ext>
            </a:extLst>
          </p:cNvPr>
          <p:cNvSpPr/>
          <p:nvPr/>
        </p:nvSpPr>
        <p:spPr>
          <a:xfrm>
            <a:off x="9881347" y="5947159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B2EEE-24E0-4456-9481-84FB391B1E50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3347" y="6208685"/>
            <a:ext cx="320422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BD440F-76FF-467D-94AE-CF05142A5D55}"/>
              </a:ext>
            </a:extLst>
          </p:cNvPr>
          <p:cNvCxnSpPr>
            <a:cxnSpLocks/>
          </p:cNvCxnSpPr>
          <p:nvPr/>
        </p:nvCxnSpPr>
        <p:spPr>
          <a:xfrm>
            <a:off x="9553769" y="6208686"/>
            <a:ext cx="0" cy="143544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4BC750E-26A4-4A58-84F9-3F4C5CB91CC2}"/>
              </a:ext>
            </a:extLst>
          </p:cNvPr>
          <p:cNvSpPr/>
          <p:nvPr/>
        </p:nvSpPr>
        <p:spPr>
          <a:xfrm rot="10800000">
            <a:off x="9720755" y="6272864"/>
            <a:ext cx="147600" cy="147048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9A137C-5CD6-4509-983D-148BD09C5620}"/>
              </a:ext>
            </a:extLst>
          </p:cNvPr>
          <p:cNvCxnSpPr>
            <a:cxnSpLocks/>
          </p:cNvCxnSpPr>
          <p:nvPr/>
        </p:nvCxnSpPr>
        <p:spPr>
          <a:xfrm>
            <a:off x="9553769" y="6352230"/>
            <a:ext cx="140260" cy="0"/>
          </a:xfrm>
          <a:prstGeom prst="line">
            <a:avLst/>
          </a:prstGeom>
          <a:ln w="7620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DA8C5F22-F27E-4477-BFF8-7DE156B31D3A}"/>
              </a:ext>
            </a:extLst>
          </p:cNvPr>
          <p:cNvSpPr/>
          <p:nvPr/>
        </p:nvSpPr>
        <p:spPr>
          <a:xfrm>
            <a:off x="9417354" y="5960352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CC41EA-1123-4756-8746-B7E5848F417F}"/>
              </a:ext>
            </a:extLst>
          </p:cNvPr>
          <p:cNvSpPr/>
          <p:nvPr/>
        </p:nvSpPr>
        <p:spPr>
          <a:xfrm>
            <a:off x="9470393" y="6539797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D7FA657-EA9C-4531-89CE-CF7F0B1F50B0}"/>
              </a:ext>
            </a:extLst>
          </p:cNvPr>
          <p:cNvSpPr/>
          <p:nvPr/>
        </p:nvSpPr>
        <p:spPr>
          <a:xfrm>
            <a:off x="9922618" y="5674375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551197-F771-4C6B-8424-B7930A475571}"/>
              </a:ext>
            </a:extLst>
          </p:cNvPr>
          <p:cNvSpPr/>
          <p:nvPr/>
        </p:nvSpPr>
        <p:spPr>
          <a:xfrm>
            <a:off x="10235530" y="5995940"/>
            <a:ext cx="83376" cy="864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8AFF502-4D06-4D3F-8F90-9DB2C10786AC}"/>
              </a:ext>
            </a:extLst>
          </p:cNvPr>
          <p:cNvGrpSpPr/>
          <p:nvPr/>
        </p:nvGrpSpPr>
        <p:grpSpPr>
          <a:xfrm>
            <a:off x="8779713" y="5056231"/>
            <a:ext cx="2121384" cy="2119132"/>
            <a:chOff x="4322454" y="2326306"/>
            <a:chExt cx="2121384" cy="21191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0B1A36-1686-45A1-B4E3-07C96F4EB080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D88BBAD-9C9A-41B8-A161-A6C17F19951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6BF07-21D9-4AD8-B560-E8728DF9312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020B05-42B3-493E-9278-A7BCD51E3F89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2D0CE5-AF22-41E0-ABCC-CE16F703EDF5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6EB7DD-8CE6-4AB8-B236-61039DB4D1E2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195925-60D2-4D22-A2E8-0A6CED4DF330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1CC4E47-7564-4BB6-99D0-C16AEE5D343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BE858FE-5BC4-476C-9F95-9C14598018CB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C330837-795B-49CE-85BE-ABEBA09239E5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D4DD8C6-F050-4661-8B4F-7CC87B8B28B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7301244-36EA-488A-9AE1-7C8543BC1B83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29DAB94-AFB4-4A9E-ADB2-0F356111D4CC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2A7258-0E11-4B4D-AAE9-01F65DE0F01A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EF30AC-7E2F-4E20-BFC8-173A120CC65C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1F9670-58BF-4F19-9B08-F19766A360A1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B8C9BA8-632C-4260-B328-E8D4053AB410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AEA86BB-5412-4306-8879-A7D113FA3F2C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E58DB7-F91E-45C4-8283-A3EEA96236D0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76306E9-06E7-497F-ACA6-29A7EB9976FF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18CF956-8D92-4872-A9D2-E3FCC23B539D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E50469-D012-40A8-B7A6-7729C351A188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E8495E4-4C01-4E6B-A448-CA830C3D20C4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D3D1AD5-1B95-4901-A9A7-F5CBD813A5B2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AB26040-59EC-4F3C-B445-C2EB4875920A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5EB34BD-7158-4B96-9BF1-2FF46A37B80D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C7B77D8-012C-4F1E-9E73-56FF05C5EF9D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97EF3F-DA22-4D8F-AE48-101D379ED96D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FB470EE-CA7D-4E5D-A8A7-81D5F2405F92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84BB0FF-E23D-43E2-9580-0DBFF3B0B3DD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16D24A7-32B9-4CAF-B0AE-829F2D8F9A09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53BBE28-1147-4067-BD2F-25C1937DAA5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C6C138F-BF0A-491A-8553-3D39F55BE412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E03030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8105BD5-21D5-40DC-A9EA-15E72E528D82}"/>
              </a:ext>
            </a:extLst>
          </p:cNvPr>
          <p:cNvGrpSpPr/>
          <p:nvPr/>
        </p:nvGrpSpPr>
        <p:grpSpPr>
          <a:xfrm>
            <a:off x="1128987" y="5056078"/>
            <a:ext cx="2121384" cy="2119132"/>
            <a:chOff x="4322454" y="2326306"/>
            <a:chExt cx="2121384" cy="211913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0996E2B-10AB-489E-84C3-AEAE416CE04C}"/>
                </a:ext>
              </a:extLst>
            </p:cNvPr>
            <p:cNvGrpSpPr/>
            <p:nvPr/>
          </p:nvGrpSpPr>
          <p:grpSpPr>
            <a:xfrm>
              <a:off x="4871096" y="2326306"/>
              <a:ext cx="1080000" cy="156845"/>
              <a:chOff x="4860000" y="2304000"/>
              <a:chExt cx="1080000" cy="15684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2F735E3-E722-472B-8D9E-55DA79B8A292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6D62935-C228-4E5A-B97B-8FFF0C7EE088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B2EF72-6DDA-4454-836A-60A2AE17B187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9BDF25F-EE55-4C1B-BE82-0902E443163E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401718-D152-4BDC-9AF2-CFABCECFEB83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B96E7E2-AC34-4993-B378-31082194FF4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82EC0A6-CC78-41BE-88F7-563E08F47956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0BB1642-2123-44D0-9622-F64CEE22E4F7}"/>
                </a:ext>
              </a:extLst>
            </p:cNvPr>
            <p:cNvGrpSpPr/>
            <p:nvPr/>
          </p:nvGrpSpPr>
          <p:grpSpPr>
            <a:xfrm rot="5400000">
              <a:off x="5825416" y="3285860"/>
              <a:ext cx="1080000" cy="156845"/>
              <a:chOff x="4860000" y="2304000"/>
              <a:chExt cx="1080000" cy="15684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D70801BD-778C-4D11-91B1-3408050D6CB1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EC8EEDB-755D-4D0F-BFAC-99AD4AEE8D7E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0016C2A-428E-40AD-83CE-CB1F010096D8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F9D90DC-95CB-4EC9-A898-0B14FDCEC05F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CD38927-0C34-4E03-957A-3098F1B82F70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9ACECC5-B8A1-4E70-B82F-AD1673D1926D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1D76A7E-C182-444C-A77B-C95A6C1533A9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A510D23-C52A-49F5-93EC-8E741DF98FD9}"/>
                </a:ext>
              </a:extLst>
            </p:cNvPr>
            <p:cNvGrpSpPr/>
            <p:nvPr/>
          </p:nvGrpSpPr>
          <p:grpSpPr>
            <a:xfrm>
              <a:off x="4844370" y="4288593"/>
              <a:ext cx="1080000" cy="156845"/>
              <a:chOff x="4860000" y="2304000"/>
              <a:chExt cx="1080000" cy="156845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942D758-4380-4187-B5D0-1FDDBD258B97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494ADA-E2A4-4C7D-9D57-150076CFA875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34DB4C3-B903-4488-9AF7-20CB1A601CAB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CE46122-EEB1-446C-A1D6-4F5452B8D293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B435B5-41CB-4740-9C0D-6D084BF0B83C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4B28B0C-D457-40D1-A509-41537DA838A7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F8446C-3CF5-45C0-8872-0CC7A9264B4C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DAF582A-D499-4BE6-8250-E6DC0E36A831}"/>
                </a:ext>
              </a:extLst>
            </p:cNvPr>
            <p:cNvGrpSpPr/>
            <p:nvPr/>
          </p:nvGrpSpPr>
          <p:grpSpPr>
            <a:xfrm rot="5400000">
              <a:off x="3860877" y="3307603"/>
              <a:ext cx="1080000" cy="156845"/>
              <a:chOff x="4860000" y="2304000"/>
              <a:chExt cx="1080000" cy="156845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21E1985-1445-4411-8312-B43DC65FF214}"/>
                  </a:ext>
                </a:extLst>
              </p:cNvPr>
              <p:cNvCxnSpPr/>
              <p:nvPr/>
            </p:nvCxnSpPr>
            <p:spPr>
              <a:xfrm flipV="1">
                <a:off x="48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F7E7B33-1954-43E1-A5F4-9A424DE582C4}"/>
                  </a:ext>
                </a:extLst>
              </p:cNvPr>
              <p:cNvCxnSpPr/>
              <p:nvPr/>
            </p:nvCxnSpPr>
            <p:spPr>
              <a:xfrm flipV="1">
                <a:off x="50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FEA7DF7-C2C5-48AB-A1B4-B955683BFCFC}"/>
                  </a:ext>
                </a:extLst>
              </p:cNvPr>
              <p:cNvCxnSpPr/>
              <p:nvPr/>
            </p:nvCxnSpPr>
            <p:spPr>
              <a:xfrm flipV="1">
                <a:off x="522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E384D57-32CC-46B2-9EC0-09DCA09A0291}"/>
                  </a:ext>
                </a:extLst>
              </p:cNvPr>
              <p:cNvCxnSpPr/>
              <p:nvPr/>
            </p:nvCxnSpPr>
            <p:spPr>
              <a:xfrm flipV="1">
                <a:off x="540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938C09-90B2-4478-8D13-4335372D1661}"/>
                  </a:ext>
                </a:extLst>
              </p:cNvPr>
              <p:cNvCxnSpPr/>
              <p:nvPr/>
            </p:nvCxnSpPr>
            <p:spPr>
              <a:xfrm flipV="1">
                <a:off x="558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1F6BB10-1609-4EB0-917B-7F6C32F93A96}"/>
                  </a:ext>
                </a:extLst>
              </p:cNvPr>
              <p:cNvCxnSpPr/>
              <p:nvPr/>
            </p:nvCxnSpPr>
            <p:spPr>
              <a:xfrm flipV="1">
                <a:off x="576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3426A9-5904-41E8-B8B3-3CF24D51C244}"/>
                  </a:ext>
                </a:extLst>
              </p:cNvPr>
              <p:cNvCxnSpPr/>
              <p:nvPr/>
            </p:nvCxnSpPr>
            <p:spPr>
              <a:xfrm flipV="1">
                <a:off x="5940000" y="2304000"/>
                <a:ext cx="0" cy="156845"/>
              </a:xfrm>
              <a:prstGeom prst="line">
                <a:avLst/>
              </a:prstGeom>
              <a:ln w="762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E95FE-B2F8-45B5-B429-6BBB00994F9E}"/>
                </a:ext>
              </a:extLst>
            </p:cNvPr>
            <p:cNvSpPr/>
            <p:nvPr/>
          </p:nvSpPr>
          <p:spPr>
            <a:xfrm>
              <a:off x="4484370" y="2486025"/>
              <a:ext cx="1800000" cy="1800000"/>
            </a:xfrm>
            <a:custGeom>
              <a:avLst/>
              <a:gdLst>
                <a:gd name="connsiteX0" fmla="*/ 300006 w 1800000"/>
                <a:gd name="connsiteY0" fmla="*/ 0 h 1800000"/>
                <a:gd name="connsiteX1" fmla="*/ 1499994 w 1800000"/>
                <a:gd name="connsiteY1" fmla="*/ 0 h 1800000"/>
                <a:gd name="connsiteX2" fmla="*/ 1800000 w 1800000"/>
                <a:gd name="connsiteY2" fmla="*/ 300006 h 1800000"/>
                <a:gd name="connsiteX3" fmla="*/ 1800000 w 1800000"/>
                <a:gd name="connsiteY3" fmla="*/ 1499994 h 1800000"/>
                <a:gd name="connsiteX4" fmla="*/ 1499994 w 1800000"/>
                <a:gd name="connsiteY4" fmla="*/ 1800000 h 1800000"/>
                <a:gd name="connsiteX5" fmla="*/ 300006 w 1800000"/>
                <a:gd name="connsiteY5" fmla="*/ 1800000 h 1800000"/>
                <a:gd name="connsiteX6" fmla="*/ 0 w 1800000"/>
                <a:gd name="connsiteY6" fmla="*/ 1499994 h 1800000"/>
                <a:gd name="connsiteX7" fmla="*/ 0 w 1800000"/>
                <a:gd name="connsiteY7" fmla="*/ 300006 h 1800000"/>
                <a:gd name="connsiteX8" fmla="*/ 300006 w 1800000"/>
                <a:gd name="connsiteY8" fmla="*/ 0 h 1800000"/>
                <a:gd name="connsiteX9" fmla="*/ 364454 w 1800000"/>
                <a:gd name="connsiteY9" fmla="*/ 252000 h 1800000"/>
                <a:gd name="connsiteX10" fmla="*/ 252000 w 1800000"/>
                <a:gd name="connsiteY10" fmla="*/ 364454 h 1800000"/>
                <a:gd name="connsiteX11" fmla="*/ 252000 w 1800000"/>
                <a:gd name="connsiteY11" fmla="*/ 1435546 h 1800000"/>
                <a:gd name="connsiteX12" fmla="*/ 364454 w 1800000"/>
                <a:gd name="connsiteY12" fmla="*/ 1548000 h 1800000"/>
                <a:gd name="connsiteX13" fmla="*/ 1435546 w 1800000"/>
                <a:gd name="connsiteY13" fmla="*/ 1548000 h 1800000"/>
                <a:gd name="connsiteX14" fmla="*/ 1548000 w 1800000"/>
                <a:gd name="connsiteY14" fmla="*/ 1435546 h 1800000"/>
                <a:gd name="connsiteX15" fmla="*/ 1548000 w 1800000"/>
                <a:gd name="connsiteY15" fmla="*/ 364454 h 1800000"/>
                <a:gd name="connsiteX16" fmla="*/ 1435546 w 1800000"/>
                <a:gd name="connsiteY16" fmla="*/ 252000 h 1800000"/>
                <a:gd name="connsiteX17" fmla="*/ 364454 w 1800000"/>
                <a:gd name="connsiteY17" fmla="*/ 25200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0000" h="1800000">
                  <a:moveTo>
                    <a:pt x="300006" y="0"/>
                  </a:moveTo>
                  <a:lnTo>
                    <a:pt x="1499994" y="0"/>
                  </a:lnTo>
                  <a:cubicBezTo>
                    <a:pt x="1665683" y="0"/>
                    <a:pt x="1800000" y="134317"/>
                    <a:pt x="1800000" y="300006"/>
                  </a:cubicBezTo>
                  <a:lnTo>
                    <a:pt x="1800000" y="1499994"/>
                  </a:lnTo>
                  <a:cubicBezTo>
                    <a:pt x="1800000" y="1665683"/>
                    <a:pt x="1665683" y="1800000"/>
                    <a:pt x="1499994" y="1800000"/>
                  </a:cubicBezTo>
                  <a:lnTo>
                    <a:pt x="300006" y="1800000"/>
                  </a:lnTo>
                  <a:cubicBezTo>
                    <a:pt x="134317" y="1800000"/>
                    <a:pt x="0" y="1665683"/>
                    <a:pt x="0" y="1499994"/>
                  </a:cubicBezTo>
                  <a:lnTo>
                    <a:pt x="0" y="300006"/>
                  </a:lnTo>
                  <a:cubicBezTo>
                    <a:pt x="0" y="134317"/>
                    <a:pt x="134317" y="0"/>
                    <a:pt x="300006" y="0"/>
                  </a:cubicBezTo>
                  <a:close/>
                  <a:moveTo>
                    <a:pt x="364454" y="252000"/>
                  </a:moveTo>
                  <a:cubicBezTo>
                    <a:pt x="302347" y="252000"/>
                    <a:pt x="252000" y="302347"/>
                    <a:pt x="252000" y="364454"/>
                  </a:cubicBezTo>
                  <a:lnTo>
                    <a:pt x="252000" y="1435546"/>
                  </a:lnTo>
                  <a:cubicBezTo>
                    <a:pt x="252000" y="1497653"/>
                    <a:pt x="302347" y="1548000"/>
                    <a:pt x="364454" y="1548000"/>
                  </a:cubicBezTo>
                  <a:lnTo>
                    <a:pt x="1435546" y="1548000"/>
                  </a:lnTo>
                  <a:cubicBezTo>
                    <a:pt x="1497653" y="1548000"/>
                    <a:pt x="1548000" y="1497653"/>
                    <a:pt x="1548000" y="1435546"/>
                  </a:cubicBezTo>
                  <a:lnTo>
                    <a:pt x="1548000" y="364454"/>
                  </a:lnTo>
                  <a:cubicBezTo>
                    <a:pt x="1548000" y="302347"/>
                    <a:pt x="1497653" y="252000"/>
                    <a:pt x="1435546" y="252000"/>
                  </a:cubicBezTo>
                  <a:lnTo>
                    <a:pt x="364454" y="252000"/>
                  </a:lnTo>
                  <a:close/>
                </a:path>
              </a:pathLst>
            </a:custGeom>
            <a:solidFill>
              <a:srgbClr val="78B832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/>
            </a:scene3d>
            <a:sp3d extrusionH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41958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7"/>
    </mc:Choice>
    <mc:Fallback xmlns="">
      <p:transition spd="slow" advTm="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05469 -0.00555 L 0.07956 -0.01921 C 0.08294 -0.02152 0.0819 -0.02037 0.08997 -0.02639 C 0.09622 -0.0375 0.09544 -0.03796 0.09831 -0.04282 L 0.10495 -0.0581 C 0.10781 -0.0662 0.1095 -0.06736 0.11406 -0.08078 C 0.11823 -0.09745 0.11745 -0.09977 0.1194 -0.10902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-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L -0.03151 0.00162 L -0.05338 3.33333E-6 C -0.06159 -0.00209 -0.06797 -0.00255 -0.07604 -0.00486 C -0.0832 -0.0088 -0.08203 -0.00186 -0.09896 -0.01829 C -0.11328 -0.04167 -0.1069 -0.03287 -0.10963 -0.04074 C -0.11315 -0.05023 -0.11484 -0.06088 -0.11836 -0.07014 C -0.12083 -0.07755 -0.12265 -0.11459 -0.12513 -0.12176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1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4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5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19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2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3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26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27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9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0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1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4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5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0" repeatCount="indefinite" accel="9000" decel="26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38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4E"/>
                                      </p:to>
                                    </p:animClr>
                                    <p:set>
                                      <p:cBhvr>
                                        <p:cTn id="39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EF70B-A4FE-494A-B73B-696CE6294A41}"/>
              </a:ext>
            </a:extLst>
          </p:cNvPr>
          <p:cNvSpPr txBox="1"/>
          <p:nvPr/>
        </p:nvSpPr>
        <p:spPr>
          <a:xfrm>
            <a:off x="960068" y="443508"/>
            <a:ext cx="1027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hold-and-wait chain</a:t>
            </a:r>
            <a:endParaRPr lang="fr-BE" sz="4000" dirty="0">
              <a:solidFill>
                <a:schemeClr val="tx1">
                  <a:lumMod val="85000"/>
                  <a:lumOff val="1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81DCF4-E6AE-4984-9E5A-80CC4F6D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712205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D8EC-B041-478C-92E2-5382B4885407}"/>
              </a:ext>
            </a:extLst>
          </p:cNvPr>
          <p:cNvSpPr/>
          <p:nvPr/>
        </p:nvSpPr>
        <p:spPr>
          <a:xfrm>
            <a:off x="3670300" y="2266950"/>
            <a:ext cx="20066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81C840-3154-4F1F-9211-3BB4A9E52061}"/>
              </a:ext>
            </a:extLst>
          </p:cNvPr>
          <p:cNvSpPr/>
          <p:nvPr/>
        </p:nvSpPr>
        <p:spPr>
          <a:xfrm>
            <a:off x="3822700" y="2419350"/>
            <a:ext cx="227330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1499B3-15E9-4CC6-B3C3-D33AEA10FB1F}"/>
              </a:ext>
            </a:extLst>
          </p:cNvPr>
          <p:cNvSpPr/>
          <p:nvPr/>
        </p:nvSpPr>
        <p:spPr>
          <a:xfrm>
            <a:off x="3822701" y="2571750"/>
            <a:ext cx="6159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5FDDC-8F64-4147-91DB-AED010C1BDD3}"/>
              </a:ext>
            </a:extLst>
          </p:cNvPr>
          <p:cNvSpPr/>
          <p:nvPr/>
        </p:nvSpPr>
        <p:spPr>
          <a:xfrm>
            <a:off x="3670300" y="2724150"/>
            <a:ext cx="4413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81C19-2823-4474-8475-E6F43C557259}"/>
              </a:ext>
            </a:extLst>
          </p:cNvPr>
          <p:cNvSpPr txBox="1"/>
          <p:nvPr/>
        </p:nvSpPr>
        <p:spPr>
          <a:xfrm>
            <a:off x="4400550" y="2511301"/>
            <a:ext cx="10096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ACQUIRE/LOCK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A76E6C-D5F3-427B-99F4-DB851C69A1CE}"/>
              </a:ext>
            </a:extLst>
          </p:cNvPr>
          <p:cNvSpPr/>
          <p:nvPr/>
        </p:nvSpPr>
        <p:spPr>
          <a:xfrm>
            <a:off x="5368139" y="2567979"/>
            <a:ext cx="9721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15B9BE-1605-4EB8-91F8-0BA871FDD590}"/>
              </a:ext>
            </a:extLst>
          </p:cNvPr>
          <p:cNvSpPr/>
          <p:nvPr/>
        </p:nvSpPr>
        <p:spPr>
          <a:xfrm>
            <a:off x="3670300" y="2964383"/>
            <a:ext cx="11144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FE538-999C-4BBE-A7CE-E404911F985C}"/>
              </a:ext>
            </a:extLst>
          </p:cNvPr>
          <p:cNvSpPr/>
          <p:nvPr/>
        </p:nvSpPr>
        <p:spPr>
          <a:xfrm>
            <a:off x="3822700" y="3116783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515473-0701-4FC2-BEE5-B9E4877B7A55}"/>
              </a:ext>
            </a:extLst>
          </p:cNvPr>
          <p:cNvSpPr/>
          <p:nvPr/>
        </p:nvSpPr>
        <p:spPr>
          <a:xfrm>
            <a:off x="3822701" y="3269183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E65721-0B8C-4D9C-A06A-3B3C80955821}"/>
              </a:ext>
            </a:extLst>
          </p:cNvPr>
          <p:cNvSpPr/>
          <p:nvPr/>
        </p:nvSpPr>
        <p:spPr>
          <a:xfrm>
            <a:off x="3822700" y="342265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523FDD-F7A9-4A05-8481-ECB5CD9FCCF8}"/>
              </a:ext>
            </a:extLst>
          </p:cNvPr>
          <p:cNvSpPr txBox="1"/>
          <p:nvPr/>
        </p:nvSpPr>
        <p:spPr>
          <a:xfrm>
            <a:off x="4111625" y="3208734"/>
            <a:ext cx="534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A7CEE4-E429-4540-A6CB-B9A83981CFDD}"/>
              </a:ext>
            </a:extLst>
          </p:cNvPr>
          <p:cNvSpPr/>
          <p:nvPr/>
        </p:nvSpPr>
        <p:spPr>
          <a:xfrm>
            <a:off x="4600575" y="3265412"/>
            <a:ext cx="876299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4A6A425-E77C-4B46-AC5A-E7C96DCF0784}"/>
              </a:ext>
            </a:extLst>
          </p:cNvPr>
          <p:cNvSpPr/>
          <p:nvPr/>
        </p:nvSpPr>
        <p:spPr>
          <a:xfrm>
            <a:off x="3819525" y="3575051"/>
            <a:ext cx="581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CFAC76-C7C6-4E4F-A42D-9C60BBE67B48}"/>
              </a:ext>
            </a:extLst>
          </p:cNvPr>
          <p:cNvSpPr/>
          <p:nvPr/>
        </p:nvSpPr>
        <p:spPr>
          <a:xfrm>
            <a:off x="3822700" y="3726918"/>
            <a:ext cx="2105025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2DB7D93-ACCB-44AA-BA9B-D4DBE4778235}"/>
              </a:ext>
            </a:extLst>
          </p:cNvPr>
          <p:cNvSpPr/>
          <p:nvPr/>
        </p:nvSpPr>
        <p:spPr>
          <a:xfrm>
            <a:off x="4022727" y="388409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573C9-868D-4BE0-8FB6-DD75D2180B60}"/>
              </a:ext>
            </a:extLst>
          </p:cNvPr>
          <p:cNvSpPr txBox="1"/>
          <p:nvPr/>
        </p:nvSpPr>
        <p:spPr>
          <a:xfrm>
            <a:off x="4311651" y="3823646"/>
            <a:ext cx="1165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RELEASE/UNLOCK</a:t>
            </a:r>
            <a:endParaRPr lang="fr-BE" sz="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C6068-5411-4767-A0E0-34F88F2C0C24}"/>
              </a:ext>
            </a:extLst>
          </p:cNvPr>
          <p:cNvSpPr/>
          <p:nvPr/>
        </p:nvSpPr>
        <p:spPr>
          <a:xfrm>
            <a:off x="5462607" y="3880324"/>
            <a:ext cx="1104897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0E8057-B005-4677-A284-EF164F20CA2E}"/>
              </a:ext>
            </a:extLst>
          </p:cNvPr>
          <p:cNvSpPr/>
          <p:nvPr/>
        </p:nvSpPr>
        <p:spPr>
          <a:xfrm>
            <a:off x="4022727" y="4033731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976C5-A93B-449B-9E6B-E41A09F08DDD}"/>
              </a:ext>
            </a:extLst>
          </p:cNvPr>
          <p:cNvSpPr/>
          <p:nvPr/>
        </p:nvSpPr>
        <p:spPr>
          <a:xfrm>
            <a:off x="3824290" y="4185078"/>
            <a:ext cx="1136650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9C3919-A17D-47AD-AE07-63EED752B8B3}"/>
              </a:ext>
            </a:extLst>
          </p:cNvPr>
          <p:cNvSpPr/>
          <p:nvPr/>
        </p:nvSpPr>
        <p:spPr>
          <a:xfrm>
            <a:off x="3670300" y="4342255"/>
            <a:ext cx="339724" cy="1174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94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8"/>
    </mc:Choice>
    <mc:Fallback xmlns="">
      <p:transition spd="slow" advTm="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939</Words>
  <Application>Microsoft Office PowerPoint</Application>
  <PresentationFormat>Widescreen</PresentationFormat>
  <Paragraphs>425</Paragraphs>
  <Slides>41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van de Walle</dc:creator>
  <cp:lastModifiedBy>Nicolas van de Walle</cp:lastModifiedBy>
  <cp:revision>139</cp:revision>
  <dcterms:created xsi:type="dcterms:W3CDTF">2020-05-05T10:21:39Z</dcterms:created>
  <dcterms:modified xsi:type="dcterms:W3CDTF">2020-05-22T07:36:18Z</dcterms:modified>
</cp:coreProperties>
</file>